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handoutMasterIdLst>
    <p:handoutMasterId r:id="rId8"/>
  </p:handout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9D34A-7F0E-4721-B2C5-BA1721B46B88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A53A1-E7D8-4BF9-AE1C-F4EEEC043C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7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554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209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989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8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8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6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2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48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51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55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25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62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5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8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77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08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1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6612-DB0F-4C48-A969-4203692E07C3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CEE-7FFB-4EEE-AFB9-0AEB143CAC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9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6612-DB0F-4C48-A969-4203692E07C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2017.08.10.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CEE-7FFB-4EEE-AFB9-0AEB143CAC1B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PFLA Regionális Utánpótlás Központ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u-HU" sz="2400" b="1" dirty="0" smtClean="0"/>
          </a:p>
          <a:p>
            <a:endParaRPr lang="hu-HU" sz="2400" b="1" dirty="0"/>
          </a:p>
          <a:p>
            <a:r>
              <a:rPr lang="hu-HU" sz="2400" b="1" dirty="0" smtClean="0"/>
              <a:t>Tájékoztató</a:t>
            </a:r>
          </a:p>
          <a:p>
            <a:r>
              <a:rPr lang="hu-HU" sz="2400" b="1" dirty="0" smtClean="0"/>
              <a:t>2017. Augusztus.10.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81050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21196" y="764704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hu-HU" sz="2800" dirty="0" smtClean="0"/>
              <a:t>PFLA Regionális Utánpótlás Központ</a:t>
            </a:r>
            <a:br>
              <a:rPr lang="hu-HU" sz="2800" dirty="0" smtClean="0"/>
            </a:br>
            <a:r>
              <a:rPr lang="hu-HU" sz="2800" dirty="0" smtClean="0"/>
              <a:t>Felépítése</a:t>
            </a:r>
            <a:endParaRPr lang="hu-HU" sz="28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635896" y="1844824"/>
            <a:ext cx="1800200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PFLA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824028" y="3331096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 smtClean="0"/>
              <a:t>TATABÁNYA</a:t>
            </a:r>
            <a:endParaRPr lang="hu-HU" sz="1300" b="1" dirty="0"/>
          </a:p>
        </p:txBody>
      </p:sp>
      <p:sp>
        <p:nvSpPr>
          <p:cNvPr id="9" name="Lekerekített téglalap 8"/>
          <p:cNvSpPr/>
          <p:nvPr/>
        </p:nvSpPr>
        <p:spPr>
          <a:xfrm>
            <a:off x="179512" y="3314150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 smtClean="0">
                <a:solidFill>
                  <a:srgbClr val="FFFF00"/>
                </a:solidFill>
              </a:rPr>
              <a:t>PFLA</a:t>
            </a:r>
            <a:endParaRPr lang="hu-HU" sz="1300" b="1" dirty="0">
              <a:solidFill>
                <a:srgbClr val="FFFF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1691680" y="3314150"/>
            <a:ext cx="1224136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 smtClean="0"/>
              <a:t>VIDEOTON</a:t>
            </a:r>
            <a:endParaRPr lang="hu-HU" sz="1300" b="1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203848" y="3331096"/>
            <a:ext cx="1224136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/>
              <a:t>VESZPRÉM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6372200" y="3331096"/>
            <a:ext cx="11521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>
                <a:solidFill>
                  <a:srgbClr val="FFFF00"/>
                </a:solidFill>
              </a:rPr>
              <a:t>SIÓFOK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7740352" y="3331096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b="1" dirty="0" smtClean="0"/>
              <a:t>KOMÁROM</a:t>
            </a:r>
            <a:endParaRPr lang="hu-HU" sz="1300" b="1" dirty="0"/>
          </a:p>
        </p:txBody>
      </p:sp>
      <p:cxnSp>
        <p:nvCxnSpPr>
          <p:cNvPr id="15" name="Egyenes összekötő nyíllal 14"/>
          <p:cNvCxnSpPr>
            <a:stCxn id="6" idx="1"/>
            <a:endCxn id="9" idx="0"/>
          </p:cNvCxnSpPr>
          <p:nvPr/>
        </p:nvCxnSpPr>
        <p:spPr>
          <a:xfrm flipH="1">
            <a:off x="791580" y="2168860"/>
            <a:ext cx="2844316" cy="1145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>
            <a:off x="2303748" y="2463492"/>
            <a:ext cx="1332148" cy="8212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6" idx="2"/>
            <a:endCxn id="11" idx="0"/>
          </p:cNvCxnSpPr>
          <p:nvPr/>
        </p:nvCxnSpPr>
        <p:spPr>
          <a:xfrm flipH="1">
            <a:off x="3815916" y="2492896"/>
            <a:ext cx="72008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6" idx="2"/>
            <a:endCxn id="7" idx="0"/>
          </p:cNvCxnSpPr>
          <p:nvPr/>
        </p:nvCxnSpPr>
        <p:spPr>
          <a:xfrm>
            <a:off x="4535996" y="2492896"/>
            <a:ext cx="9001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endCxn id="16" idx="0"/>
          </p:cNvCxnSpPr>
          <p:nvPr/>
        </p:nvCxnSpPr>
        <p:spPr>
          <a:xfrm>
            <a:off x="5436096" y="2139456"/>
            <a:ext cx="2916324" cy="11916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>
            <a:endCxn id="12" idx="0"/>
          </p:cNvCxnSpPr>
          <p:nvPr/>
        </p:nvCxnSpPr>
        <p:spPr>
          <a:xfrm>
            <a:off x="5408921" y="2463492"/>
            <a:ext cx="1539343" cy="867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églalap 33"/>
          <p:cNvSpPr/>
          <p:nvPr/>
        </p:nvSpPr>
        <p:spPr>
          <a:xfrm>
            <a:off x="179512" y="4077072"/>
            <a:ext cx="1224136" cy="20162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rgbClr val="0070C0"/>
                </a:solidFill>
              </a:rPr>
              <a:t>PFLA Akadémia</a:t>
            </a:r>
          </a:p>
          <a:p>
            <a:pPr algn="ctr"/>
            <a:r>
              <a:rPr lang="hu-HU" sz="1200" b="1" dirty="0">
                <a:solidFill>
                  <a:srgbClr val="0070C0"/>
                </a:solidFill>
              </a:rPr>
              <a:t>7</a:t>
            </a:r>
            <a:r>
              <a:rPr lang="hu-HU" sz="1200" b="1" dirty="0" smtClean="0">
                <a:solidFill>
                  <a:srgbClr val="0070C0"/>
                </a:solidFill>
              </a:rPr>
              <a:t> csapat</a:t>
            </a:r>
          </a:p>
          <a:p>
            <a:pPr algn="ctr"/>
            <a:endParaRPr lang="hu-HU" sz="1200" b="1" dirty="0" smtClean="0">
              <a:solidFill>
                <a:srgbClr val="0070C0"/>
              </a:solidFill>
            </a:endParaRP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MARTON-SPORT</a:t>
            </a: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8 csapat</a:t>
            </a:r>
          </a:p>
          <a:p>
            <a:pPr algn="ctr"/>
            <a:endParaRPr lang="hu-HU" sz="1100" b="1" dirty="0">
              <a:solidFill>
                <a:srgbClr val="0070C0"/>
              </a:solidFill>
            </a:endParaRP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CSÁKVÁRI TK</a:t>
            </a: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6 csapat</a:t>
            </a:r>
            <a:endParaRPr lang="hu-HU" sz="1100" b="1" dirty="0">
              <a:solidFill>
                <a:srgbClr val="0070C0"/>
              </a:solidFill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1691680" y="4077072"/>
            <a:ext cx="122413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FEHÉRVÁR FC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6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FŐNIX-GOLD FC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5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MÓRI SE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6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ENYING VSE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5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DUNAÚJVÁROS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7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SÁRSZENTMIKLÓS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7 csapat</a:t>
            </a:r>
          </a:p>
        </p:txBody>
      </p:sp>
      <p:sp>
        <p:nvSpPr>
          <p:cNvPr id="40" name="Téglalap 39"/>
          <p:cNvSpPr/>
          <p:nvPr/>
        </p:nvSpPr>
        <p:spPr>
          <a:xfrm>
            <a:off x="3203848" y="4077072"/>
            <a:ext cx="122413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VFC USE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5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NAGYVÁZSONY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5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GYULAFIRÁTÓT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4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BALATONALMÁDI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6 csapat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BALATONFÜRED</a:t>
            </a:r>
          </a:p>
          <a:p>
            <a:pPr algn="ctr"/>
            <a:r>
              <a:rPr lang="hu-HU" sz="1050" b="1" dirty="0" smtClean="0">
                <a:solidFill>
                  <a:srgbClr val="FF0000"/>
                </a:solidFill>
              </a:rPr>
              <a:t>5 csapat</a:t>
            </a:r>
          </a:p>
        </p:txBody>
      </p:sp>
      <p:sp>
        <p:nvSpPr>
          <p:cNvPr id="41" name="Téglalap 40"/>
          <p:cNvSpPr/>
          <p:nvPr/>
        </p:nvSpPr>
        <p:spPr>
          <a:xfrm>
            <a:off x="4824028" y="4067053"/>
            <a:ext cx="1224136" cy="20162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TASK</a:t>
            </a: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6 csapat</a:t>
            </a:r>
          </a:p>
          <a:p>
            <a:pPr algn="ctr"/>
            <a:endParaRPr lang="hu-HU" sz="105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TATA</a:t>
            </a: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6 csapat</a:t>
            </a:r>
          </a:p>
          <a:p>
            <a:pPr algn="ctr"/>
            <a:endParaRPr lang="hu-HU" sz="105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OROSZLÁNY</a:t>
            </a: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7 csapat</a:t>
            </a:r>
          </a:p>
        </p:txBody>
      </p:sp>
      <p:sp>
        <p:nvSpPr>
          <p:cNvPr id="42" name="Téglalap 41"/>
          <p:cNvSpPr/>
          <p:nvPr/>
        </p:nvSpPr>
        <p:spPr>
          <a:xfrm>
            <a:off x="6372200" y="4080908"/>
            <a:ext cx="1224136" cy="20162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solidFill>
                  <a:srgbClr val="0070C0"/>
                </a:solidFill>
              </a:rPr>
              <a:t>SIÓFOK</a:t>
            </a:r>
          </a:p>
          <a:p>
            <a:pPr algn="ctr"/>
            <a:r>
              <a:rPr lang="hu-HU" sz="1200" b="1" dirty="0" smtClean="0">
                <a:solidFill>
                  <a:srgbClr val="0070C0"/>
                </a:solidFill>
              </a:rPr>
              <a:t>5 csapat</a:t>
            </a:r>
          </a:p>
          <a:p>
            <a:pPr algn="ctr"/>
            <a:endParaRPr lang="hu-HU" sz="1200" b="1" dirty="0" smtClean="0">
              <a:solidFill>
                <a:srgbClr val="0070C0"/>
              </a:solidFill>
            </a:endParaRP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TAB</a:t>
            </a:r>
          </a:p>
          <a:p>
            <a:pPr algn="ctr"/>
            <a:r>
              <a:rPr lang="hu-HU" sz="1100" b="1" dirty="0">
                <a:solidFill>
                  <a:srgbClr val="0070C0"/>
                </a:solidFill>
              </a:rPr>
              <a:t>5</a:t>
            </a:r>
            <a:r>
              <a:rPr lang="hu-HU" sz="1100" b="1" dirty="0" smtClean="0">
                <a:solidFill>
                  <a:srgbClr val="0070C0"/>
                </a:solidFill>
              </a:rPr>
              <a:t> csapat</a:t>
            </a:r>
          </a:p>
          <a:p>
            <a:pPr algn="ctr"/>
            <a:endParaRPr lang="hu-HU" sz="1100" b="1" dirty="0">
              <a:solidFill>
                <a:srgbClr val="0070C0"/>
              </a:solidFill>
            </a:endParaRPr>
          </a:p>
          <a:p>
            <a:pPr algn="ctr"/>
            <a:r>
              <a:rPr lang="hu-HU" sz="1100" b="1" dirty="0" smtClean="0">
                <a:solidFill>
                  <a:srgbClr val="0070C0"/>
                </a:solidFill>
              </a:rPr>
              <a:t>BALATONLELLE</a:t>
            </a:r>
          </a:p>
          <a:p>
            <a:pPr algn="ctr"/>
            <a:r>
              <a:rPr lang="hu-HU" sz="1100" b="1" dirty="0">
                <a:solidFill>
                  <a:srgbClr val="0070C0"/>
                </a:solidFill>
              </a:rPr>
              <a:t>7</a:t>
            </a:r>
            <a:r>
              <a:rPr lang="hu-HU" sz="1100" b="1" dirty="0" smtClean="0">
                <a:solidFill>
                  <a:srgbClr val="0070C0"/>
                </a:solidFill>
              </a:rPr>
              <a:t> csapat</a:t>
            </a:r>
            <a:endParaRPr lang="hu-HU" sz="1100" b="1" dirty="0">
              <a:solidFill>
                <a:srgbClr val="0070C0"/>
              </a:solidFill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7740352" y="4080908"/>
            <a:ext cx="1224136" cy="20162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KOMÁROM</a:t>
            </a: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6 csapat</a:t>
            </a:r>
          </a:p>
          <a:p>
            <a:pPr algn="ctr"/>
            <a:endParaRPr lang="hu-HU" sz="105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BÁBOLNA</a:t>
            </a:r>
          </a:p>
          <a:p>
            <a:pPr algn="ctr"/>
            <a:r>
              <a:rPr lang="hu-HU" sz="1050" b="1" dirty="0" smtClean="0">
                <a:solidFill>
                  <a:schemeClr val="bg1"/>
                </a:solidFill>
              </a:rPr>
              <a:t>6 csapat</a:t>
            </a:r>
          </a:p>
        </p:txBody>
      </p:sp>
    </p:spTree>
    <p:extLst>
      <p:ext uri="{BB962C8B-B14F-4D97-AF65-F5344CB8AC3E}">
        <p14:creationId xmlns:p14="http://schemas.microsoft.com/office/powerpoint/2010/main" val="50027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RUK feladatai</a:t>
            </a:r>
            <a:endParaRPr lang="hu-HU" sz="2400" b="1" dirty="0"/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hu-HU" sz="1800" dirty="0" smtClean="0"/>
              <a:t>Szakmai irányelvek összhangban az MLSZ szakmai koncepciójával</a:t>
            </a:r>
          </a:p>
          <a:p>
            <a:pPr algn="just">
              <a:buFont typeface="+mj-lt"/>
              <a:buAutoNum type="arabicPeriod"/>
            </a:pPr>
            <a:endParaRPr lang="hu-HU" sz="1800" dirty="0" smtClean="0"/>
          </a:p>
          <a:p>
            <a:pPr algn="just">
              <a:buFont typeface="+mj-lt"/>
              <a:buAutoNum type="arabicPeriod"/>
            </a:pPr>
            <a:r>
              <a:rPr lang="hu-HU" sz="1800" dirty="0" smtClean="0"/>
              <a:t>A RUK – egyeztetve az Alközpont vezetőivel, edzőivel – lehetőséget biztosít az Alközpont tehetséges játékosai és szülei részére, hogy személyes látogatás, tájékozódás során ismerjék meg a RUK feltételeit, lehetőségeit.</a:t>
            </a:r>
          </a:p>
          <a:p>
            <a:pPr algn="just">
              <a:buFont typeface="+mj-lt"/>
              <a:buAutoNum type="arabicPeriod"/>
            </a:pPr>
            <a:endParaRPr lang="hu-HU" sz="1800" dirty="0" smtClean="0"/>
          </a:p>
          <a:p>
            <a:pPr algn="just">
              <a:buFont typeface="+mj-lt"/>
              <a:buAutoNum type="arabicPeriod"/>
            </a:pPr>
            <a:r>
              <a:rPr lang="hu-HU" sz="1800" dirty="0" smtClean="0"/>
              <a:t>A RUK szakemberei folyamatosan kilátogatnak az Alközpont korosztályos edzéseire, mérkőzéseire a tehetségek felkutatása és megfigyelése tárgyában.</a:t>
            </a:r>
          </a:p>
          <a:p>
            <a:pPr algn="just">
              <a:buFont typeface="+mj-lt"/>
              <a:buAutoNum type="arabicPeriod"/>
            </a:pPr>
            <a:endParaRPr lang="hu-HU" sz="1800" dirty="0" smtClean="0"/>
          </a:p>
          <a:p>
            <a:pPr algn="just">
              <a:buFont typeface="+mj-lt"/>
              <a:buAutoNum type="arabicPeriod"/>
            </a:pPr>
            <a:r>
              <a:rPr lang="hu-HU" sz="1800" dirty="0" smtClean="0"/>
              <a:t>A RUK biztosítja a személyi és tárgyi feltételeket a TK edzéseihez, melyeken az Alközpont tehetséges játékosai vesznek részt.</a:t>
            </a:r>
          </a:p>
          <a:p>
            <a:pPr algn="just">
              <a:buFont typeface="+mj-lt"/>
              <a:buAutoNum type="arabicPeriod"/>
            </a:pPr>
            <a:endParaRPr lang="hu-HU" sz="1800" dirty="0" smtClean="0"/>
          </a:p>
          <a:p>
            <a:pPr algn="just">
              <a:buFont typeface="+mj-lt"/>
              <a:buAutoNum type="arabicPeriod"/>
            </a:pPr>
            <a:r>
              <a:rPr lang="hu-HU" sz="1800" dirty="0"/>
              <a:t>RUK vállalja, hogy az Alközpont megfigyelt és kiválasztott tehetségei számára – tájékoztatva az Alközpont vezetőit – 12 éves kortól kezdődően évente legalább egyszer felméri, illetve amennyiben szakmailag megfelel átigazolja.</a:t>
            </a:r>
          </a:p>
          <a:p>
            <a:pPr algn="just">
              <a:buFont typeface="+mj-lt"/>
              <a:buAutoNum type="arabicPeriod"/>
            </a:pPr>
            <a:endParaRPr lang="hu-HU" sz="1600" dirty="0" smtClean="0"/>
          </a:p>
          <a:p>
            <a:pPr algn="just">
              <a:buFont typeface="+mj-lt"/>
              <a:buAutoNum type="arabicPeriod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6787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RUK feladatai</a:t>
            </a:r>
            <a:endParaRPr lang="hu-HU" sz="2400" b="1" dirty="0"/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hu-HU" sz="1600" dirty="0" smtClean="0"/>
          </a:p>
          <a:p>
            <a:pPr marL="457200" indent="-457200" algn="just">
              <a:buAutoNum type="arabicPeriod"/>
            </a:pPr>
            <a:r>
              <a:rPr lang="hu-HU" sz="1800" dirty="0" smtClean="0"/>
              <a:t>A RUK lehetőségeihez mérten támogatja szakmailag támogatja az Alközponttal a Bozsik programban együttműködő sportszervezeteket annak érdekében, hogy a régióban egyazon szakmai irányvonal alapján épüljön fel a szakmai munka.  </a:t>
            </a:r>
          </a:p>
          <a:p>
            <a:pPr marL="457200" indent="-457200" algn="just">
              <a:buAutoNum type="arabicPeriod"/>
            </a:pPr>
            <a:endParaRPr lang="hu-HU" sz="1800" dirty="0" smtClean="0"/>
          </a:p>
          <a:p>
            <a:pPr marL="457200" indent="-457200" algn="just">
              <a:buAutoNum type="arabicPeriod"/>
            </a:pPr>
            <a:r>
              <a:rPr lang="hu-HU" sz="1800" dirty="0" smtClean="0"/>
              <a:t>A RUK – kizárólag szakmai – javaslatot tesz az MLSZ-nek az Alközpont részére közvetlenül vagy közvetetten nyújtott központi támogatás elosztására, amennyiben az Alközpont szakmai irányvonala megegyezik a RUK által meghatározottal. </a:t>
            </a:r>
          </a:p>
          <a:p>
            <a:pPr marL="457200" indent="-457200" algn="just">
              <a:buAutoNum type="arabicPeriod"/>
            </a:pPr>
            <a:endParaRPr lang="hu-HU" sz="1800" dirty="0"/>
          </a:p>
          <a:p>
            <a:pPr marL="457200" indent="-457200" algn="just">
              <a:buAutoNum type="arabicPeriod"/>
            </a:pPr>
            <a:r>
              <a:rPr lang="hu-HU" sz="1800" dirty="0" smtClean="0"/>
              <a:t>RUK köteles felmérni az Alközpont szakmai és infrastrukturális feltételeit, mely felmérésről az MLSZ-t értesíti-</a:t>
            </a:r>
          </a:p>
          <a:p>
            <a:pPr marL="457200" indent="-457200" algn="just">
              <a:buAutoNum type="arabicPeriod"/>
            </a:pPr>
            <a:endParaRPr lang="hu-HU" sz="1800" dirty="0"/>
          </a:p>
          <a:p>
            <a:pPr marL="457200" indent="-457200" algn="just">
              <a:buAutoNum type="arabicPeriod"/>
            </a:pPr>
            <a:r>
              <a:rPr lang="hu-HU" sz="1800" dirty="0" smtClean="0"/>
              <a:t>RUK megad minden szakmai segítséget az alközpont szakemberei részére  a szakmai program kialakításához és betartásához. Rendszeres konzultációkat szervez.</a:t>
            </a:r>
          </a:p>
          <a:p>
            <a:pPr marL="0" indent="0" algn="just">
              <a:buNone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21942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Szakmai továbbképzés Fejér megyében</a:t>
            </a:r>
            <a:endParaRPr lang="hu-HU" sz="2400" b="1" dirty="0"/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u-HU" sz="1600" dirty="0" smtClean="0"/>
          </a:p>
          <a:p>
            <a:pPr marL="457200" indent="-457200" algn="just">
              <a:buAutoNum type="arabicPeriod"/>
            </a:pPr>
            <a:r>
              <a:rPr lang="hu-HU" sz="1800" dirty="0" smtClean="0"/>
              <a:t>Szakmai nap: Gyermek program U7 – U13 korosztályos képzési programjának bemutatása</a:t>
            </a:r>
          </a:p>
          <a:p>
            <a:pPr marL="457200" indent="-457200" algn="just">
              <a:buAutoNum type="arabicPeriod"/>
            </a:pPr>
            <a:endParaRPr lang="hu-HU" sz="1800" dirty="0" smtClean="0"/>
          </a:p>
          <a:p>
            <a:pPr marL="457200" indent="-457200" algn="just">
              <a:buAutoNum type="arabicPeriod"/>
            </a:pPr>
            <a:r>
              <a:rPr lang="hu-HU" sz="1800" dirty="0" smtClean="0"/>
              <a:t>Szakmai nap:  Segítség az amatőr felnőtt  labdarúgásban dolgozó edzők részére</a:t>
            </a:r>
          </a:p>
          <a:p>
            <a:pPr marL="457200" indent="-457200" algn="just">
              <a:buAutoNum type="arabicPeriod"/>
            </a:pPr>
            <a:endParaRPr lang="hu-HU" sz="1800" dirty="0"/>
          </a:p>
          <a:p>
            <a:pPr marL="457200" indent="-457200" algn="just">
              <a:buAutoNum type="arabicPeriod"/>
            </a:pPr>
            <a:r>
              <a:rPr lang="hu-HU" sz="1800" dirty="0" smtClean="0"/>
              <a:t>Szakmai nap: A Puskás Ferenc Labdarúgó Akadémia szakmai munkájának bemutatása</a:t>
            </a:r>
          </a:p>
          <a:p>
            <a:pPr marL="457200" indent="-457200" algn="just">
              <a:buAutoNum type="arabicPeriod"/>
            </a:pPr>
            <a:endParaRPr lang="hu-HU" sz="1800" dirty="0"/>
          </a:p>
          <a:p>
            <a:pPr marL="457200" indent="-457200" algn="just">
              <a:buAutoNum type="arabicPeriod"/>
            </a:pPr>
            <a:r>
              <a:rPr lang="hu-HU" sz="1800" dirty="0" smtClean="0"/>
              <a:t>Edzőképzés</a:t>
            </a:r>
          </a:p>
          <a:p>
            <a:pPr marL="0" indent="0" algn="just">
              <a:buNone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30069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344</Words>
  <Application>Microsoft Office PowerPoint</Application>
  <PresentationFormat>Diavetítés a képernyőre (4:3 oldalarány)</PresentationFormat>
  <Paragraphs>92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Office-téma</vt:lpstr>
      <vt:lpstr>2_Office-téma</vt:lpstr>
      <vt:lpstr>PFLA Regionális Utánpótlás Központ</vt:lpstr>
      <vt:lpstr>PFLA Regionális Utánpótlás Központ Felépítése</vt:lpstr>
      <vt:lpstr>RUK feladatai</vt:lpstr>
      <vt:lpstr>RUK feladatai</vt:lpstr>
      <vt:lpstr>Szakmai továbbképzés Fejér megyében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Havas Máté</dc:creator>
  <cp:lastModifiedBy>USER</cp:lastModifiedBy>
  <cp:revision>28</cp:revision>
  <cp:lastPrinted>2017-08-10T12:05:19Z</cp:lastPrinted>
  <dcterms:created xsi:type="dcterms:W3CDTF">2017-01-24T09:46:48Z</dcterms:created>
  <dcterms:modified xsi:type="dcterms:W3CDTF">2017-08-10T15:06:56Z</dcterms:modified>
</cp:coreProperties>
</file>