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310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1" r:id="rId5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9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6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389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19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31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28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95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30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91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400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25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934582C-01BD-4233-B349-20756C227743}" type="datetimeFigureOut">
              <a:rPr lang="hu-HU" smtClean="0"/>
              <a:t>2017.06.12.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7BB38E40-A4C8-462B-B99E-BA8D7BEEEB02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113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196752"/>
            <a:ext cx="1800200" cy="224039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23528" y="3645024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</a:rPr>
              <a:t>MAGYAR LABDARÚGÓ SZÖVETSÉG </a:t>
            </a:r>
          </a:p>
          <a:p>
            <a:pPr algn="ctr"/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</a:rPr>
              <a:t>FEJÉR MEGYEI IGAZGATÓSÁG </a:t>
            </a:r>
          </a:p>
          <a:p>
            <a:pPr algn="ctr"/>
            <a:endParaRPr lang="hu-HU" sz="4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</a:rPr>
              <a:t>DÍJÁTADÓ ÜNNEPSÉG</a:t>
            </a:r>
            <a:endParaRPr lang="hu-H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347864" y="898574"/>
            <a:ext cx="267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bg1">
                    <a:lumMod val="50000"/>
                  </a:schemeClr>
                </a:solidFill>
              </a:rPr>
              <a:t> 2016/2017</a:t>
            </a:r>
            <a:endParaRPr lang="hu-HU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622" y="1042523"/>
            <a:ext cx="2376264" cy="23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80" y="1911168"/>
            <a:ext cx="6984776" cy="4924268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3. csoport</a:t>
            </a:r>
            <a:br>
              <a:rPr lang="hu-HU" dirty="0" smtClean="0"/>
            </a:br>
            <a:r>
              <a:rPr lang="hu-HU" dirty="0" smtClean="0"/>
              <a:t>I. helyezett: </a:t>
            </a:r>
            <a:r>
              <a:rPr lang="hu-HU" dirty="0" err="1" smtClean="0"/>
              <a:t>Masterplast-Csór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0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2. csoport</a:t>
            </a:r>
            <a:br>
              <a:rPr lang="hu-HU" dirty="0" smtClean="0"/>
            </a:br>
            <a:r>
              <a:rPr lang="hu-HU" dirty="0" smtClean="0"/>
              <a:t>III. helyezett: Adony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8654809" cy="36004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2. csoport</a:t>
            </a:r>
            <a:br>
              <a:rPr lang="hu-HU" dirty="0" smtClean="0"/>
            </a:br>
            <a:r>
              <a:rPr lang="hu-HU" dirty="0" smtClean="0"/>
              <a:t>II. helyezett: Martonvásár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80" y="1988840"/>
            <a:ext cx="6984776" cy="465884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0131" y="548680"/>
            <a:ext cx="7989752" cy="1083329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2. csoport</a:t>
            </a:r>
            <a:br>
              <a:rPr lang="hu-HU" dirty="0" smtClean="0"/>
            </a:br>
            <a:r>
              <a:rPr lang="hu-HU" sz="2700" dirty="0" smtClean="0"/>
              <a:t>I. helyezett: Gárdony-Agárdi Gyógyfürdő</a:t>
            </a:r>
            <a:endParaRPr lang="hu-HU" sz="27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2" y="2132856"/>
            <a:ext cx="7647831" cy="429808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1. csoport</a:t>
            </a:r>
            <a:br>
              <a:rPr lang="hu-HU" dirty="0" smtClean="0"/>
            </a:br>
            <a:r>
              <a:rPr lang="hu-HU" dirty="0" smtClean="0"/>
              <a:t>III. helyezett: Zsámbék</a:t>
            </a:r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1400" y="2276872"/>
            <a:ext cx="3789336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1. csoport</a:t>
            </a:r>
            <a:br>
              <a:rPr lang="hu-HU" dirty="0" smtClean="0"/>
            </a:br>
            <a:r>
              <a:rPr lang="hu-HU" dirty="0" smtClean="0"/>
              <a:t>II. helyezett: Tárnok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7200800" cy="480293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1. csoport</a:t>
            </a:r>
            <a:br>
              <a:rPr lang="hu-HU" dirty="0" smtClean="0"/>
            </a:br>
            <a:r>
              <a:rPr lang="hu-HU" dirty="0" smtClean="0"/>
              <a:t>I. helyezett: Sóskút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59" y="2060848"/>
            <a:ext cx="7443617" cy="426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Masterplast</a:t>
            </a:r>
            <a:r>
              <a:rPr lang="hu-HU" dirty="0" smtClean="0"/>
              <a:t> U-16 Bajnokság - Nyugat</a:t>
            </a:r>
            <a:br>
              <a:rPr lang="hu-HU" dirty="0" smtClean="0"/>
            </a:br>
            <a:r>
              <a:rPr lang="hu-HU" dirty="0" smtClean="0"/>
              <a:t>III. helyezett: Videoton BKE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7455624" cy="468052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Masterplast</a:t>
            </a:r>
            <a:r>
              <a:rPr lang="hu-HU" dirty="0" smtClean="0"/>
              <a:t> U-16 Bajnokság - Nyugat</a:t>
            </a:r>
            <a:br>
              <a:rPr lang="hu-HU" dirty="0" smtClean="0"/>
            </a:br>
            <a:r>
              <a:rPr lang="hu-HU" dirty="0" smtClean="0"/>
              <a:t>II. helyezett: Pátka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21" y="2132856"/>
            <a:ext cx="7417994" cy="42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Masterplast</a:t>
            </a:r>
            <a:r>
              <a:rPr lang="hu-HU" dirty="0" smtClean="0"/>
              <a:t> U-16 Bajnokság - Nyugat</a:t>
            </a:r>
            <a:br>
              <a:rPr lang="hu-HU" dirty="0" smtClean="0"/>
            </a:br>
            <a:r>
              <a:rPr lang="hu-HU" dirty="0" smtClean="0"/>
              <a:t>I. helyezett: Mór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88" y="1916832"/>
            <a:ext cx="7137360" cy="476062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Leány U-16 Bajnokság</a:t>
            </a:r>
            <a:br>
              <a:rPr lang="hu-HU" dirty="0" smtClean="0"/>
            </a:br>
            <a:r>
              <a:rPr lang="hu-HU" dirty="0" smtClean="0"/>
              <a:t>III. helyezett: Főnix-Gold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66" y="2227263"/>
            <a:ext cx="7853405" cy="3632200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Masterplast</a:t>
            </a:r>
            <a:r>
              <a:rPr lang="hu-HU" dirty="0" smtClean="0"/>
              <a:t> U-16 Bajnokság - Dél</a:t>
            </a:r>
            <a:br>
              <a:rPr lang="hu-HU" dirty="0" smtClean="0"/>
            </a:br>
            <a:r>
              <a:rPr lang="hu-HU" dirty="0" smtClean="0"/>
              <a:t>III. helyezett: Kisláng</a:t>
            </a:r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2227263"/>
            <a:ext cx="3717328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Masterplast</a:t>
            </a:r>
            <a:r>
              <a:rPr lang="hu-HU" dirty="0" smtClean="0"/>
              <a:t> U-16 Bajnokság - Dél</a:t>
            </a:r>
            <a:br>
              <a:rPr lang="hu-HU" dirty="0" smtClean="0"/>
            </a:br>
            <a:r>
              <a:rPr lang="hu-HU" dirty="0" smtClean="0"/>
              <a:t>II. helyezett: Aba-Sárvíz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88840"/>
            <a:ext cx="6264696" cy="469852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7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Masterplast</a:t>
            </a:r>
            <a:r>
              <a:rPr lang="hu-HU" dirty="0" smtClean="0"/>
              <a:t> U-16 Bajnokság - Dél</a:t>
            </a:r>
            <a:br>
              <a:rPr lang="hu-HU" dirty="0" smtClean="0"/>
            </a:br>
            <a:r>
              <a:rPr lang="hu-HU" dirty="0" smtClean="0"/>
              <a:t>I. helyezett: Baracs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44" y="1916832"/>
            <a:ext cx="6440648" cy="483048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9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Masterplast</a:t>
            </a:r>
            <a:r>
              <a:rPr lang="hu-HU" dirty="0" smtClean="0"/>
              <a:t> U-16 Bajnokság - Észak</a:t>
            </a:r>
            <a:br>
              <a:rPr lang="hu-HU" dirty="0" smtClean="0"/>
            </a:br>
            <a:r>
              <a:rPr lang="hu-HU" dirty="0" smtClean="0"/>
              <a:t>III. helyezett: Velence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6480720" cy="486054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Masterplast</a:t>
            </a:r>
            <a:r>
              <a:rPr lang="hu-HU" dirty="0" smtClean="0"/>
              <a:t> U-16 Bajnokság - Észak</a:t>
            </a:r>
            <a:br>
              <a:rPr lang="hu-HU" dirty="0" smtClean="0"/>
            </a:br>
            <a:r>
              <a:rPr lang="hu-HU" dirty="0" smtClean="0"/>
              <a:t>II. helyezett: Szár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4" y="2060848"/>
            <a:ext cx="7309925" cy="434198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8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Masterplast</a:t>
            </a:r>
            <a:r>
              <a:rPr lang="hu-HU" dirty="0" smtClean="0"/>
              <a:t> U-16 Bajnokság - Észak</a:t>
            </a:r>
            <a:br>
              <a:rPr lang="hu-HU" dirty="0" smtClean="0"/>
            </a:br>
            <a:r>
              <a:rPr lang="hu-HU" dirty="0" smtClean="0"/>
              <a:t>I. helyezett: Ercsi Kinizsi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2" y="2060848"/>
            <a:ext cx="7804591" cy="439008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Horfer Serleg Megyei III. osztály </a:t>
            </a:r>
            <a:br>
              <a:rPr lang="hu-HU" dirty="0" smtClean="0"/>
            </a:br>
            <a:r>
              <a:rPr lang="hu-HU" dirty="0" smtClean="0"/>
              <a:t>III. helyezett: Mezőszilas</a:t>
            </a:r>
            <a:endParaRPr lang="hu-H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2227263"/>
            <a:ext cx="3789336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6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Horfer Serleg Megyei III. osztály </a:t>
            </a:r>
            <a:br>
              <a:rPr lang="hu-HU" dirty="0" smtClean="0"/>
            </a:br>
            <a:r>
              <a:rPr lang="hu-HU" dirty="0" smtClean="0"/>
              <a:t>II. helyezett: Kulcs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5" y="2132856"/>
            <a:ext cx="7762146" cy="437008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2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Horfer Serleg Megyei III. osztály </a:t>
            </a:r>
            <a:br>
              <a:rPr lang="hu-HU" dirty="0" smtClean="0"/>
            </a:br>
            <a:r>
              <a:rPr lang="hu-HU" dirty="0" smtClean="0"/>
              <a:t>I. helyezett: Vajta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3" y="1988840"/>
            <a:ext cx="7786270" cy="458611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Simix</a:t>
            </a:r>
            <a:r>
              <a:rPr lang="hu-HU" dirty="0" smtClean="0"/>
              <a:t> </a:t>
            </a:r>
            <a:r>
              <a:rPr lang="hu-HU" dirty="0" err="1" smtClean="0"/>
              <a:t>Üveg-Ásvány</a:t>
            </a:r>
            <a:r>
              <a:rPr lang="hu-HU" dirty="0" smtClean="0"/>
              <a:t> Megyei III. osztály</a:t>
            </a:r>
            <a:br>
              <a:rPr lang="hu-HU" dirty="0" smtClean="0"/>
            </a:br>
            <a:r>
              <a:rPr lang="hu-HU" dirty="0" smtClean="0"/>
              <a:t>III. helyezett: Sárszentmihály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8878"/>
            <a:ext cx="7416824" cy="4947922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Leány U-16 Bajnokság</a:t>
            </a:r>
            <a:br>
              <a:rPr lang="hu-HU" dirty="0" smtClean="0"/>
            </a:br>
            <a:r>
              <a:rPr lang="hu-HU" dirty="0" smtClean="0"/>
              <a:t>II. helyezett: Fehérvárcsurgó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8" y="2276872"/>
            <a:ext cx="7666655" cy="432048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Simix</a:t>
            </a:r>
            <a:r>
              <a:rPr lang="hu-HU" dirty="0" smtClean="0"/>
              <a:t> </a:t>
            </a:r>
            <a:r>
              <a:rPr lang="hu-HU" dirty="0" err="1" smtClean="0"/>
              <a:t>Üveg-Ásvány</a:t>
            </a:r>
            <a:r>
              <a:rPr lang="hu-HU" dirty="0" smtClean="0"/>
              <a:t> Megyei III. osztály</a:t>
            </a:r>
            <a:br>
              <a:rPr lang="hu-HU" dirty="0" smtClean="0"/>
            </a:br>
            <a:r>
              <a:rPr lang="hu-HU" dirty="0" smtClean="0"/>
              <a:t>II. helyezett: Iszkaszentgyörgy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6529891" cy="489741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Simix</a:t>
            </a:r>
            <a:r>
              <a:rPr lang="hu-HU" dirty="0" smtClean="0"/>
              <a:t> </a:t>
            </a:r>
            <a:r>
              <a:rPr lang="hu-HU" dirty="0" err="1" smtClean="0"/>
              <a:t>Üveg-Ásvány</a:t>
            </a:r>
            <a:r>
              <a:rPr lang="hu-HU" dirty="0" smtClean="0"/>
              <a:t> Megyei III. osztály</a:t>
            </a:r>
            <a:br>
              <a:rPr lang="hu-HU" dirty="0" smtClean="0"/>
            </a:br>
            <a:r>
              <a:rPr lang="hu-HU" dirty="0" smtClean="0"/>
              <a:t>I. helyezett: Főnix FQL System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9" y="2060848"/>
            <a:ext cx="8091115" cy="473012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Aqvital-Publo Megyei III. osztály</a:t>
            </a:r>
            <a:br>
              <a:rPr lang="hu-HU" dirty="0" smtClean="0"/>
            </a:br>
            <a:r>
              <a:rPr lang="hu-HU" dirty="0" smtClean="0"/>
              <a:t>III. helyezett: Söréd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61" y="1916832"/>
            <a:ext cx="6673907" cy="500543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Aqvital-Publo Megyei III. osztály</a:t>
            </a:r>
            <a:br>
              <a:rPr lang="hu-HU" dirty="0" smtClean="0"/>
            </a:br>
            <a:r>
              <a:rPr lang="hu-HU" dirty="0" smtClean="0"/>
              <a:t>II. helyezett: Csabdi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9" y="1988840"/>
            <a:ext cx="7895916" cy="479016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Aqvital-Publo Megyei III. osztály</a:t>
            </a:r>
            <a:br>
              <a:rPr lang="hu-HU" dirty="0" smtClean="0"/>
            </a:br>
            <a:r>
              <a:rPr lang="hu-HU" dirty="0" smtClean="0"/>
              <a:t>I. helyezett: Vértesboglár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65096"/>
            <a:ext cx="7300800" cy="486598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Agárdi Termál Megyei II. osztály U-19</a:t>
            </a:r>
            <a:br>
              <a:rPr lang="hu-HU" dirty="0" smtClean="0"/>
            </a:br>
            <a:r>
              <a:rPr lang="hu-HU" dirty="0" smtClean="0"/>
              <a:t>III. helyezett: Dég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7448955" cy="472931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0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Agárdi Termál Megyei II. osztály U-19</a:t>
            </a:r>
            <a:br>
              <a:rPr lang="hu-HU" dirty="0" smtClean="0"/>
            </a:br>
            <a:r>
              <a:rPr lang="hu-HU" dirty="0" smtClean="0"/>
              <a:t>II. helyezett: Baracs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3" y="1988840"/>
            <a:ext cx="8401649" cy="473012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Agárdi Termál Megyei II. osztály U-19</a:t>
            </a:r>
            <a:br>
              <a:rPr lang="hu-HU" dirty="0" smtClean="0"/>
            </a:br>
            <a:r>
              <a:rPr lang="hu-HU" dirty="0" smtClean="0"/>
              <a:t>I. helyezett: Seregélyes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6832"/>
            <a:ext cx="7105955" cy="532946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Agárdi Termál Megyei II. osztály felnőtt</a:t>
            </a:r>
            <a:br>
              <a:rPr lang="hu-HU" sz="2400" dirty="0" smtClean="0"/>
            </a:br>
            <a:r>
              <a:rPr lang="hu-HU" sz="2400" dirty="0" smtClean="0"/>
              <a:t>III. helyezett: Enying</a:t>
            </a: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7989752" cy="473554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Agárdi Termál Megyei II. osztály felnőtt</a:t>
            </a:r>
            <a:br>
              <a:rPr lang="hu-HU" sz="2400" dirty="0" smtClean="0"/>
            </a:br>
            <a:r>
              <a:rPr lang="hu-HU" sz="2400" dirty="0" smtClean="0"/>
              <a:t>II. helyezett: Kisláng</a:t>
            </a:r>
            <a:endParaRPr lang="hu-H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2227263"/>
            <a:ext cx="3789336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Leány U-16 Bajnokság</a:t>
            </a:r>
            <a:br>
              <a:rPr lang="hu-HU" dirty="0" smtClean="0"/>
            </a:br>
            <a:r>
              <a:rPr lang="hu-HU" dirty="0" smtClean="0"/>
              <a:t>I. helyezett: DPASE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40"/>
            <a:ext cx="7211327" cy="463344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6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Agárdi Termál Megyei II. osztály felnőtt</a:t>
            </a:r>
            <a:br>
              <a:rPr lang="hu-HU" sz="2400" dirty="0" smtClean="0"/>
            </a:br>
            <a:r>
              <a:rPr lang="hu-HU" sz="2400" dirty="0" smtClean="0"/>
              <a:t>I. helyezett: Ikarus-Maroshegy</a:t>
            </a:r>
            <a:endParaRPr lang="hu-HU" sz="24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7" y="1988840"/>
            <a:ext cx="8232421" cy="4630737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Osz-Car</a:t>
            </a:r>
            <a:r>
              <a:rPr lang="hu-HU" dirty="0" smtClean="0"/>
              <a:t> Megyei II. osztály U-19</a:t>
            </a:r>
            <a:br>
              <a:rPr lang="hu-HU" dirty="0" smtClean="0"/>
            </a:br>
            <a:r>
              <a:rPr lang="hu-HU" dirty="0" smtClean="0"/>
              <a:t>III. helyezett: Videoton BKE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2132856"/>
            <a:ext cx="8625430" cy="444209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Osz-Car</a:t>
            </a:r>
            <a:r>
              <a:rPr lang="hu-HU" dirty="0" smtClean="0"/>
              <a:t> Megyei II. osztály U-19</a:t>
            </a:r>
            <a:br>
              <a:rPr lang="hu-HU" dirty="0" smtClean="0"/>
            </a:br>
            <a:r>
              <a:rPr lang="hu-HU" dirty="0" smtClean="0"/>
              <a:t>II. helyezett: Bakonycsernye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08" y="1916832"/>
            <a:ext cx="6745915" cy="50594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Osz-Car</a:t>
            </a:r>
            <a:r>
              <a:rPr lang="hu-HU" dirty="0" smtClean="0"/>
              <a:t> Megyei II. osztály U-19</a:t>
            </a:r>
            <a:br>
              <a:rPr lang="hu-HU" dirty="0" smtClean="0"/>
            </a:br>
            <a:r>
              <a:rPr lang="hu-HU" dirty="0" smtClean="0"/>
              <a:t>I. helyezett: LMSK </a:t>
            </a:r>
            <a:r>
              <a:rPr lang="hu-HU" dirty="0" err="1" smtClean="0"/>
              <a:t>Cobra</a:t>
            </a:r>
            <a:r>
              <a:rPr lang="hu-HU" dirty="0" smtClean="0"/>
              <a:t> Sport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32856"/>
            <a:ext cx="8476402" cy="41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Osz-Car</a:t>
            </a:r>
            <a:r>
              <a:rPr lang="hu-HU" dirty="0" smtClean="0"/>
              <a:t> Megyei II. osztály felnőtt</a:t>
            </a:r>
            <a:br>
              <a:rPr lang="hu-HU" dirty="0" smtClean="0"/>
            </a:br>
            <a:r>
              <a:rPr lang="hu-HU" dirty="0" smtClean="0"/>
              <a:t>III. helyezett: Szár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7685154" cy="4721255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1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Osz-Car</a:t>
            </a:r>
            <a:r>
              <a:rPr lang="hu-HU" dirty="0" smtClean="0"/>
              <a:t> Megyei II. osztály felnőtt</a:t>
            </a:r>
            <a:br>
              <a:rPr lang="hu-HU" dirty="0" smtClean="0"/>
            </a:br>
            <a:r>
              <a:rPr lang="hu-HU" dirty="0" smtClean="0"/>
              <a:t>II. helyezett: Puskás FC Kft. III.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2" y="2060848"/>
            <a:ext cx="7346911" cy="467985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Osz-Car</a:t>
            </a:r>
            <a:r>
              <a:rPr lang="hu-HU" dirty="0" smtClean="0"/>
              <a:t> Megyei II. osztály felnőtt</a:t>
            </a:r>
            <a:br>
              <a:rPr lang="hu-HU" dirty="0" smtClean="0"/>
            </a:br>
            <a:r>
              <a:rPr lang="hu-HU" dirty="0" smtClean="0"/>
              <a:t>I. helyezett: Bakonycsernye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435772" cy="46307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Viszló </a:t>
            </a:r>
            <a:r>
              <a:rPr lang="hu-HU" dirty="0" err="1" smtClean="0"/>
              <a:t>Trans</a:t>
            </a:r>
            <a:r>
              <a:rPr lang="hu-HU" dirty="0" smtClean="0"/>
              <a:t> Megyei I. osztály U-19</a:t>
            </a:r>
            <a:br>
              <a:rPr lang="hu-HU" dirty="0" smtClean="0"/>
            </a:br>
            <a:r>
              <a:rPr lang="hu-HU" dirty="0" smtClean="0"/>
              <a:t>III. helyezett: Iváncsa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62" y="2228003"/>
            <a:ext cx="8540812" cy="391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Viszló </a:t>
            </a:r>
            <a:r>
              <a:rPr lang="hu-HU" dirty="0" err="1" smtClean="0"/>
              <a:t>Trans</a:t>
            </a:r>
            <a:r>
              <a:rPr lang="hu-HU" dirty="0" smtClean="0"/>
              <a:t> Megyei I. osztály U-19</a:t>
            </a:r>
            <a:br>
              <a:rPr lang="hu-HU" dirty="0" smtClean="0"/>
            </a:br>
            <a:r>
              <a:rPr lang="hu-HU" dirty="0" smtClean="0"/>
              <a:t>II. helyezett: Velence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" y="2060848"/>
            <a:ext cx="8225109" cy="46307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Viszló </a:t>
            </a:r>
            <a:r>
              <a:rPr lang="hu-HU" dirty="0" err="1" smtClean="0"/>
              <a:t>Trans</a:t>
            </a:r>
            <a:r>
              <a:rPr lang="hu-HU" dirty="0" smtClean="0"/>
              <a:t> Megyei I. osztály U-19</a:t>
            </a:r>
            <a:br>
              <a:rPr lang="hu-HU" dirty="0" smtClean="0"/>
            </a:br>
            <a:r>
              <a:rPr lang="hu-HU" dirty="0" smtClean="0"/>
              <a:t>I. helyezett: Nádasdladány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88840"/>
            <a:ext cx="6972874" cy="471061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4. csoport</a:t>
            </a:r>
            <a:br>
              <a:rPr lang="hu-HU" dirty="0" smtClean="0"/>
            </a:br>
            <a:r>
              <a:rPr lang="hu-HU" dirty="0" smtClean="0"/>
              <a:t>III. helyezett: Tác-Csősz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28003"/>
            <a:ext cx="7451887" cy="416176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9632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Viszló </a:t>
            </a:r>
            <a:r>
              <a:rPr lang="hu-HU" dirty="0" err="1" smtClean="0"/>
              <a:t>Trans</a:t>
            </a:r>
            <a:r>
              <a:rPr lang="hu-HU" dirty="0" smtClean="0"/>
              <a:t> Megyei I. osztály felnőtt</a:t>
            </a:r>
            <a:br>
              <a:rPr lang="hu-HU" dirty="0" smtClean="0"/>
            </a:br>
            <a:r>
              <a:rPr lang="hu-HU" dirty="0" smtClean="0"/>
              <a:t>III. helyezett: Mór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13405"/>
            <a:ext cx="7263261" cy="484459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Viszló </a:t>
            </a:r>
            <a:r>
              <a:rPr lang="hu-HU" dirty="0" err="1" smtClean="0"/>
              <a:t>Trans</a:t>
            </a:r>
            <a:r>
              <a:rPr lang="hu-HU" dirty="0" smtClean="0"/>
              <a:t> Megyei I. osztály felnőtt</a:t>
            </a:r>
            <a:br>
              <a:rPr lang="hu-HU" dirty="0" smtClean="0"/>
            </a:br>
            <a:r>
              <a:rPr lang="hu-HU" dirty="0" smtClean="0"/>
              <a:t>II. helyezett: Bicske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" y="1988840"/>
            <a:ext cx="8225109" cy="46307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4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Viszló </a:t>
            </a:r>
            <a:r>
              <a:rPr lang="hu-HU" dirty="0" err="1" smtClean="0"/>
              <a:t>Trans</a:t>
            </a:r>
            <a:r>
              <a:rPr lang="hu-HU" dirty="0" smtClean="0"/>
              <a:t> Megyei I. osztály felnőtt</a:t>
            </a:r>
            <a:br>
              <a:rPr lang="hu-HU" dirty="0" smtClean="0"/>
            </a:br>
            <a:r>
              <a:rPr lang="hu-HU" dirty="0" smtClean="0"/>
              <a:t>I. helyezett: Iváncsa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4" y="1988840"/>
            <a:ext cx="7648607" cy="468052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4005064"/>
            <a:ext cx="2143125" cy="21336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005064"/>
            <a:ext cx="1798476" cy="224352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7544" y="1268760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chemeClr val="accent2">
                    <a:lumMod val="50000"/>
                  </a:schemeClr>
                </a:solidFill>
              </a:rPr>
              <a:t>GRATULÁLUNK VALAMENNYI BAJNOKI HELYEZETT CSAPATNAK</a:t>
            </a:r>
            <a:endParaRPr lang="hu-H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4. csoport</a:t>
            </a:r>
            <a:br>
              <a:rPr lang="hu-HU" dirty="0" smtClean="0"/>
            </a:br>
            <a:r>
              <a:rPr lang="hu-HU" dirty="0" smtClean="0"/>
              <a:t>II. helyezett: Aba-Sárvíz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88" y="1958039"/>
            <a:ext cx="6504689" cy="461399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4. csoport</a:t>
            </a:r>
            <a:br>
              <a:rPr lang="hu-HU" dirty="0" smtClean="0"/>
            </a:br>
            <a:r>
              <a:rPr lang="hu-HU" dirty="0" smtClean="0"/>
              <a:t>I. helyezett: Enying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16" y="2132856"/>
            <a:ext cx="7887376" cy="43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3. csoport</a:t>
            </a:r>
            <a:br>
              <a:rPr lang="hu-HU" dirty="0" smtClean="0"/>
            </a:br>
            <a:r>
              <a:rPr lang="hu-HU" dirty="0" smtClean="0"/>
              <a:t>III. helyezett: Sárszentmihály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06" y="2533650"/>
            <a:ext cx="2981325" cy="301942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Plastobo</a:t>
            </a:r>
            <a:r>
              <a:rPr lang="hu-HU" dirty="0" smtClean="0"/>
              <a:t> Öregfiúk Bajnokság 3. csoport</a:t>
            </a:r>
            <a:br>
              <a:rPr lang="hu-HU" dirty="0" smtClean="0"/>
            </a:br>
            <a:r>
              <a:rPr lang="hu-HU" dirty="0" smtClean="0"/>
              <a:t>II. helyezett: Pákozd</a:t>
            </a:r>
            <a:endParaRPr lang="hu-H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2348879"/>
            <a:ext cx="3573312" cy="351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70436"/>
            <a:ext cx="737151" cy="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ztalék">
  <a:themeElements>
    <a:clrScheme name="Osztalék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Osztalék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sztalék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4BEC0EAF-CF86-4D49-B83B-56CC62D3CF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TM03457464[[fn=Osztalék]]</Template>
  <TotalTime>294</TotalTime>
  <Words>312</Words>
  <Application>Microsoft Office PowerPoint</Application>
  <PresentationFormat>Diavetítés a képernyőre (4:3 oldalarány)</PresentationFormat>
  <Paragraphs>57</Paragraphs>
  <Slides>53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53</vt:i4>
      </vt:variant>
    </vt:vector>
  </HeadingPairs>
  <TitlesOfParts>
    <vt:vector size="54" baseType="lpstr">
      <vt:lpstr>Osztalék</vt:lpstr>
      <vt:lpstr>PowerPoint bemutató</vt:lpstr>
      <vt:lpstr>Leány U-16 Bajnokság III. helyezett: Főnix-Gold</vt:lpstr>
      <vt:lpstr>Leány U-16 Bajnokság II. helyezett: Fehérvárcsurgó</vt:lpstr>
      <vt:lpstr>Leány U-16 Bajnokság I. helyezett: DPASE</vt:lpstr>
      <vt:lpstr>Plastobo Öregfiúk Bajnokság 4. csoport III. helyezett: Tác-Csősz</vt:lpstr>
      <vt:lpstr>Plastobo Öregfiúk Bajnokság 4. csoport II. helyezett: Aba-Sárvíz</vt:lpstr>
      <vt:lpstr>Plastobo Öregfiúk Bajnokság 4. csoport I. helyezett: Enying</vt:lpstr>
      <vt:lpstr>Plastobo Öregfiúk Bajnokság 3. csoport III. helyezett: Sárszentmihály</vt:lpstr>
      <vt:lpstr>Plastobo Öregfiúk Bajnokság 3. csoport II. helyezett: Pákozd</vt:lpstr>
      <vt:lpstr>Plastobo Öregfiúk Bajnokság 3. csoport I. helyezett: Masterplast-Csór</vt:lpstr>
      <vt:lpstr>Plastobo Öregfiúk Bajnokság 2. csoport III. helyezett: Adony</vt:lpstr>
      <vt:lpstr>Plastobo Öregfiúk Bajnokság 2. csoport II. helyezett: Martonvásár</vt:lpstr>
      <vt:lpstr>Plastobo Öregfiúk Bajnokság 2. csoport I. helyezett: Gárdony-Agárdi Gyógyfürdő</vt:lpstr>
      <vt:lpstr>Plastobo Öregfiúk Bajnokság 1. csoport III. helyezett: Zsámbék</vt:lpstr>
      <vt:lpstr>Plastobo Öregfiúk Bajnokság 1. csoport II. helyezett: Tárnok</vt:lpstr>
      <vt:lpstr>Plastobo Öregfiúk Bajnokság 1. csoport I. helyezett: Sóskút</vt:lpstr>
      <vt:lpstr>Masterplast U-16 Bajnokság - Nyugat III. helyezett: Videoton BKE</vt:lpstr>
      <vt:lpstr>Masterplast U-16 Bajnokság - Nyugat II. helyezett: Pátka</vt:lpstr>
      <vt:lpstr>Masterplast U-16 Bajnokság - Nyugat I. helyezett: Mór</vt:lpstr>
      <vt:lpstr>Masterplast U-16 Bajnokság - Dél III. helyezett: Kisláng</vt:lpstr>
      <vt:lpstr>Masterplast U-16 Bajnokság - Dél II. helyezett: Aba-Sárvíz</vt:lpstr>
      <vt:lpstr>Masterplast U-16 Bajnokság - Dél I. helyezett: Baracs</vt:lpstr>
      <vt:lpstr>Masterplast U-16 Bajnokság - Észak III. helyezett: Velence</vt:lpstr>
      <vt:lpstr>Masterplast U-16 Bajnokság - Észak II. helyezett: Szár</vt:lpstr>
      <vt:lpstr>Masterplast U-16 Bajnokság - Észak I. helyezett: Ercsi Kinizsi</vt:lpstr>
      <vt:lpstr>Horfer Serleg Megyei III. osztály  III. helyezett: Mezőszilas</vt:lpstr>
      <vt:lpstr>Horfer Serleg Megyei III. osztály  II. helyezett: Kulcs</vt:lpstr>
      <vt:lpstr>Horfer Serleg Megyei III. osztály  I. helyezett: Vajta</vt:lpstr>
      <vt:lpstr>Simix Üveg-Ásvány Megyei III. osztály III. helyezett: Sárszentmihály</vt:lpstr>
      <vt:lpstr>Simix Üveg-Ásvány Megyei III. osztály II. helyezett: Iszkaszentgyörgy</vt:lpstr>
      <vt:lpstr>Simix Üveg-Ásvány Megyei III. osztály I. helyezett: Főnix FQL System</vt:lpstr>
      <vt:lpstr>Aqvital-Publo Megyei III. osztály III. helyezett: Söréd</vt:lpstr>
      <vt:lpstr>Aqvital-Publo Megyei III. osztály II. helyezett: Csabdi</vt:lpstr>
      <vt:lpstr>Aqvital-Publo Megyei III. osztály I. helyezett: Vértesboglár</vt:lpstr>
      <vt:lpstr>Agárdi Termál Megyei II. osztály U-19 III. helyezett: Dég</vt:lpstr>
      <vt:lpstr>Agárdi Termál Megyei II. osztály U-19 II. helyezett: Baracs</vt:lpstr>
      <vt:lpstr>Agárdi Termál Megyei II. osztály U-19 I. helyezett: Seregélyes</vt:lpstr>
      <vt:lpstr>Agárdi Termál Megyei II. osztály felnőtt III. helyezett: Enying</vt:lpstr>
      <vt:lpstr>Agárdi Termál Megyei II. osztály felnőtt II. helyezett: Kisláng</vt:lpstr>
      <vt:lpstr>Agárdi Termál Megyei II. osztály felnőtt I. helyezett: Ikarus-Maroshegy</vt:lpstr>
      <vt:lpstr>Osz-Car Megyei II. osztály U-19 III. helyezett: Videoton BKE</vt:lpstr>
      <vt:lpstr>Osz-Car Megyei II. osztály U-19 II. helyezett: Bakonycsernye</vt:lpstr>
      <vt:lpstr>Osz-Car Megyei II. osztály U-19 I. helyezett: LMSK Cobra Sport</vt:lpstr>
      <vt:lpstr>Osz-Car Megyei II. osztály felnőtt III. helyezett: Szár</vt:lpstr>
      <vt:lpstr>Osz-Car Megyei II. osztály felnőtt II. helyezett: Puskás FC Kft. III.</vt:lpstr>
      <vt:lpstr>Osz-Car Megyei II. osztály felnőtt I. helyezett: Bakonycsernye</vt:lpstr>
      <vt:lpstr>Viszló Trans Megyei I. osztály U-19 III. helyezett: Iváncsa</vt:lpstr>
      <vt:lpstr>Viszló Trans Megyei I. osztály U-19 II. helyezett: Velence</vt:lpstr>
      <vt:lpstr>Viszló Trans Megyei I. osztály U-19 I. helyezett: Nádasdladány</vt:lpstr>
      <vt:lpstr>Viszló Trans Megyei I. osztály felnőtt III. helyezett: Mór</vt:lpstr>
      <vt:lpstr>Viszló Trans Megyei I. osztály felnőtt II. helyezett: Bicske</vt:lpstr>
      <vt:lpstr>Viszló Trans Megyei I. osztály felnőtt I. helyezett: Iváncsa</vt:lpstr>
      <vt:lpstr>PowerPoint bemutató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Schneider Béla</dc:creator>
  <cp:lastModifiedBy>Sóti Ernő</cp:lastModifiedBy>
  <cp:revision>55</cp:revision>
  <dcterms:created xsi:type="dcterms:W3CDTF">2017-06-08T07:44:47Z</dcterms:created>
  <dcterms:modified xsi:type="dcterms:W3CDTF">2017-06-12T14:05:35Z</dcterms:modified>
</cp:coreProperties>
</file>