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41"/>
  </p:notesMasterIdLst>
  <p:sldIdLst>
    <p:sldId id="256" r:id="rId2"/>
    <p:sldId id="294" r:id="rId3"/>
    <p:sldId id="295" r:id="rId4"/>
    <p:sldId id="330" r:id="rId5"/>
    <p:sldId id="331" r:id="rId6"/>
    <p:sldId id="332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257" r:id="rId19"/>
    <p:sldId id="268" r:id="rId20"/>
    <p:sldId id="269" r:id="rId21"/>
    <p:sldId id="302" r:id="rId22"/>
    <p:sldId id="303" r:id="rId23"/>
    <p:sldId id="304" r:id="rId24"/>
    <p:sldId id="327" r:id="rId25"/>
    <p:sldId id="328" r:id="rId26"/>
    <p:sldId id="329" r:id="rId27"/>
    <p:sldId id="287" r:id="rId28"/>
    <p:sldId id="278" r:id="rId29"/>
    <p:sldId id="267" r:id="rId30"/>
    <p:sldId id="272" r:id="rId31"/>
    <p:sldId id="356" r:id="rId32"/>
    <p:sldId id="357" r:id="rId33"/>
    <p:sldId id="358" r:id="rId34"/>
    <p:sldId id="359" r:id="rId35"/>
    <p:sldId id="360" r:id="rId36"/>
    <p:sldId id="361" r:id="rId37"/>
    <p:sldId id="379" r:id="rId38"/>
    <p:sldId id="380" r:id="rId39"/>
    <p:sldId id="381" r:id="rId40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A18C91-E9A5-4535-87FA-D1DC64C8A594}" type="doc">
      <dgm:prSet loTypeId="urn:microsoft.com/office/officeart/2005/8/layout/pictureOrgChart" loCatId="hierarchy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5B90EA9F-D251-4E06-98AD-BA8A8510CF6F}">
      <dgm:prSet phldrT="[Text]" custT="1"/>
      <dgm:spPr/>
      <dgm:t>
        <a:bodyPr/>
        <a:lstStyle/>
        <a:p>
          <a:pPr algn="ctr" defTabSz="914400">
            <a:buNone/>
          </a:pPr>
          <a:r>
            <a:rPr lang="hu-HU" sz="2000" b="0" i="0" noProof="0" dirty="0" smtClean="0">
              <a:latin typeface="Book Antiqua"/>
              <a:ea typeface="+mn-ea"/>
              <a:cs typeface="+mn-cs"/>
            </a:rPr>
            <a:t>Fekete László</a:t>
          </a:r>
          <a:br>
            <a:rPr lang="hu-HU" sz="2000" b="0" i="0" noProof="0" dirty="0" smtClean="0">
              <a:latin typeface="Book Antiqua"/>
              <a:ea typeface="+mn-ea"/>
              <a:cs typeface="+mn-cs"/>
            </a:rPr>
          </a:br>
          <a:r>
            <a:rPr lang="hu-HU" sz="2000" b="0" i="1" noProof="0" dirty="0" smtClean="0">
              <a:latin typeface="Book Antiqua"/>
              <a:ea typeface="+mn-ea"/>
              <a:cs typeface="+mn-cs"/>
            </a:rPr>
            <a:t>Elnök</a:t>
          </a:r>
          <a:endParaRPr lang="hu-HU" sz="2000" b="0" i="1" noProof="0" dirty="0">
            <a:latin typeface="Book Antiqua"/>
            <a:ea typeface="+mn-ea"/>
            <a:cs typeface="+mn-cs"/>
          </a:endParaRPr>
        </a:p>
      </dgm:t>
    </dgm:pt>
    <dgm:pt modelId="{B95F726B-E197-49CF-AC39-D9F72C00A871}" type="parTrans" cxnId="{703F7703-CC0A-4F33-92E1-A12D52F0019A}">
      <dgm:prSet/>
      <dgm:spPr/>
      <dgm:t>
        <a:bodyPr/>
        <a:lstStyle/>
        <a:p>
          <a:endParaRPr lang="en-US" sz="2000"/>
        </a:p>
      </dgm:t>
    </dgm:pt>
    <dgm:pt modelId="{49FCCC3D-B895-4CC4-AF60-A82AF7DAE08E}" type="sibTrans" cxnId="{703F7703-CC0A-4F33-92E1-A12D52F0019A}">
      <dgm:prSet/>
      <dgm:spPr/>
      <dgm:t>
        <a:bodyPr/>
        <a:lstStyle/>
        <a:p>
          <a:endParaRPr lang="en-US" sz="2000"/>
        </a:p>
      </dgm:t>
    </dgm:pt>
    <dgm:pt modelId="{B67CFCB4-8DFF-486F-BA70-CCD17F0066F0}">
      <dgm:prSet phldrT="[Text]" custT="1"/>
      <dgm:spPr/>
      <dgm:t>
        <a:bodyPr/>
        <a:lstStyle/>
        <a:p>
          <a:pPr algn="ctr" defTabSz="914400">
            <a:buNone/>
          </a:pPr>
          <a:r>
            <a:rPr lang="hu-HU" sz="2000" b="0" i="0" noProof="0" dirty="0" smtClean="0">
              <a:latin typeface="Book Antiqua"/>
              <a:ea typeface="+mn-ea"/>
              <a:cs typeface="+mn-cs"/>
            </a:rPr>
            <a:t>Bocsi Zoltán</a:t>
          </a:r>
          <a:br>
            <a:rPr lang="hu-HU" sz="2000" b="0" i="0" noProof="0" dirty="0" smtClean="0">
              <a:latin typeface="Book Antiqua"/>
              <a:ea typeface="+mn-ea"/>
              <a:cs typeface="+mn-cs"/>
            </a:rPr>
          </a:br>
          <a:r>
            <a:rPr lang="hu-HU" sz="2000" b="0" i="0" noProof="0" dirty="0" smtClean="0">
              <a:latin typeface="Book Antiqua"/>
              <a:ea typeface="+mn-ea"/>
              <a:cs typeface="+mn-cs"/>
            </a:rPr>
            <a:t>Tag</a:t>
          </a:r>
          <a:endParaRPr lang="hu-HU" sz="2000" b="0" i="1" noProof="0" dirty="0">
            <a:latin typeface="Book Antiqua"/>
            <a:ea typeface="+mn-ea"/>
            <a:cs typeface="+mn-cs"/>
          </a:endParaRPr>
        </a:p>
      </dgm:t>
    </dgm:pt>
    <dgm:pt modelId="{70BAD4CC-58F0-490E-BD60-9D51FDE46B57}" type="parTrans" cxnId="{87A8C745-BFEB-48BD-A902-244F27422CAA}">
      <dgm:prSet/>
      <dgm:spPr/>
      <dgm:t>
        <a:bodyPr/>
        <a:lstStyle/>
        <a:p>
          <a:pPr algn="ctr"/>
          <a:endParaRPr lang="hu-HU" sz="2000" noProof="0" dirty="0"/>
        </a:p>
      </dgm:t>
    </dgm:pt>
    <dgm:pt modelId="{F313FC7D-3454-4459-8C26-8BB6CB80978A}" type="sibTrans" cxnId="{87A8C745-BFEB-48BD-A902-244F27422CAA}">
      <dgm:prSet/>
      <dgm:spPr/>
      <dgm:t>
        <a:bodyPr/>
        <a:lstStyle/>
        <a:p>
          <a:endParaRPr lang="en-US" sz="2000"/>
        </a:p>
      </dgm:t>
    </dgm:pt>
    <dgm:pt modelId="{06A83BD7-C105-4E27-BD79-42E41E2D48C8}">
      <dgm:prSet custT="1"/>
      <dgm:spPr/>
      <dgm:t>
        <a:bodyPr/>
        <a:lstStyle/>
        <a:p>
          <a:pPr algn="ctr"/>
          <a:r>
            <a:rPr lang="hu-HU" sz="1800" b="0" i="0" noProof="0" dirty="0" err="1" smtClean="0">
              <a:latin typeface="Book Antiqua"/>
              <a:ea typeface="+mn-ea"/>
              <a:cs typeface="+mn-cs"/>
            </a:rPr>
            <a:t>Montvai</a:t>
          </a:r>
          <a:r>
            <a:rPr lang="hu-HU" sz="1800" b="0" i="0" noProof="0" dirty="0" smtClean="0">
              <a:latin typeface="Book Antiqua"/>
              <a:ea typeface="+mn-ea"/>
              <a:cs typeface="+mn-cs"/>
            </a:rPr>
            <a:t> Tibor</a:t>
          </a:r>
        </a:p>
        <a:p>
          <a:pPr algn="ctr"/>
          <a:r>
            <a:rPr lang="hu-HU" sz="1800" b="0" i="0" noProof="0" dirty="0" smtClean="0">
              <a:latin typeface="Book Antiqua"/>
              <a:ea typeface="+mn-ea"/>
              <a:cs typeface="+mn-cs"/>
            </a:rPr>
            <a:t>Tag</a:t>
          </a:r>
          <a:endParaRPr lang="hu-HU" sz="1800" i="1" noProof="0" dirty="0"/>
        </a:p>
      </dgm:t>
    </dgm:pt>
    <dgm:pt modelId="{D8FE3534-350F-41CC-AB40-C7D7613D1D15}" type="parTrans" cxnId="{C2F84740-5944-4ECC-B28D-942D748E4337}">
      <dgm:prSet/>
      <dgm:spPr/>
      <dgm:t>
        <a:bodyPr/>
        <a:lstStyle/>
        <a:p>
          <a:pPr algn="ctr"/>
          <a:endParaRPr lang="hu-HU" sz="2000" noProof="0" dirty="0"/>
        </a:p>
      </dgm:t>
    </dgm:pt>
    <dgm:pt modelId="{8FA947DB-4F01-483C-AF73-1A619803C1A9}" type="sibTrans" cxnId="{C2F84740-5944-4ECC-B28D-942D748E4337}">
      <dgm:prSet/>
      <dgm:spPr/>
      <dgm:t>
        <a:bodyPr/>
        <a:lstStyle/>
        <a:p>
          <a:endParaRPr lang="en-US" sz="2000"/>
        </a:p>
      </dgm:t>
    </dgm:pt>
    <dgm:pt modelId="{04510DA4-10F5-4F74-B6B1-7B1E2C0D58D3}">
      <dgm:prSet phldrT="[Text]" custT="1"/>
      <dgm:spPr/>
      <dgm:t>
        <a:bodyPr/>
        <a:lstStyle/>
        <a:p>
          <a:pPr algn="ctr" defTabSz="914400">
            <a:buNone/>
          </a:pPr>
          <a:r>
            <a:rPr lang="hu-HU" sz="2000" dirty="0" err="1" smtClean="0"/>
            <a:t>Péczely</a:t>
          </a:r>
          <a:r>
            <a:rPr lang="hu-HU" sz="2000" dirty="0" smtClean="0"/>
            <a:t> Szabolcs </a:t>
          </a:r>
          <a:r>
            <a:rPr lang="hu-HU" sz="2000" b="0" i="0" noProof="0" dirty="0" smtClean="0">
              <a:latin typeface="Book Antiqua"/>
              <a:ea typeface="+mn-ea"/>
              <a:cs typeface="+mn-cs"/>
            </a:rPr>
            <a:t/>
          </a:r>
          <a:br>
            <a:rPr lang="hu-HU" sz="2000" b="0" i="0" noProof="0" dirty="0" smtClean="0">
              <a:latin typeface="Book Antiqua"/>
              <a:ea typeface="+mn-ea"/>
              <a:cs typeface="+mn-cs"/>
            </a:rPr>
          </a:br>
          <a:r>
            <a:rPr lang="hu-HU" sz="2000" b="0" i="0" noProof="0" dirty="0" smtClean="0">
              <a:latin typeface="Book Antiqua"/>
              <a:ea typeface="+mn-ea"/>
              <a:cs typeface="+mn-cs"/>
            </a:rPr>
            <a:t>Tag</a:t>
          </a:r>
          <a:endParaRPr lang="hu-HU" sz="2000" b="0" i="1" noProof="0" dirty="0">
            <a:latin typeface="Book Antiqua"/>
            <a:ea typeface="+mn-ea"/>
            <a:cs typeface="+mn-cs"/>
          </a:endParaRPr>
        </a:p>
      </dgm:t>
    </dgm:pt>
    <dgm:pt modelId="{30A8CE7A-9D81-4C2F-96B4-BC565B0D72D8}" type="parTrans" cxnId="{BA443C24-7B00-472B-A8C0-0C226AB064F7}">
      <dgm:prSet/>
      <dgm:spPr/>
      <dgm:t>
        <a:bodyPr/>
        <a:lstStyle/>
        <a:p>
          <a:pPr algn="ctr"/>
          <a:endParaRPr lang="hu-HU" sz="2000" noProof="0" dirty="0"/>
        </a:p>
      </dgm:t>
    </dgm:pt>
    <dgm:pt modelId="{E5D26DD3-56F9-40B7-B6A8-4D65B62DA8E8}" type="sibTrans" cxnId="{BA443C24-7B00-472B-A8C0-0C226AB064F7}">
      <dgm:prSet/>
      <dgm:spPr/>
      <dgm:t>
        <a:bodyPr/>
        <a:lstStyle/>
        <a:p>
          <a:endParaRPr lang="en-US" sz="2000"/>
        </a:p>
      </dgm:t>
    </dgm:pt>
    <dgm:pt modelId="{94AC60CD-FEBC-4337-94A3-445F69E74312}">
      <dgm:prSet phldrT="[Text]" custT="1"/>
      <dgm:spPr/>
      <dgm:t>
        <a:bodyPr/>
        <a:lstStyle/>
        <a:p>
          <a:pPr algn="ctr" defTabSz="914400">
            <a:buNone/>
          </a:pPr>
          <a:r>
            <a:rPr lang="hu-HU" sz="2000" b="0" i="0" noProof="0" dirty="0" smtClean="0">
              <a:latin typeface="Book Antiqua"/>
              <a:ea typeface="+mn-ea"/>
              <a:cs typeface="+mn-cs"/>
            </a:rPr>
            <a:t>Bozsik Csaba</a:t>
          </a:r>
          <a:br>
            <a:rPr lang="hu-HU" sz="2000" b="0" i="0" noProof="0" dirty="0" smtClean="0">
              <a:latin typeface="Book Antiqua"/>
              <a:ea typeface="+mn-ea"/>
              <a:cs typeface="+mn-cs"/>
            </a:rPr>
          </a:br>
          <a:r>
            <a:rPr lang="hu-HU" sz="2000" b="0" i="0" noProof="0" dirty="0" smtClean="0">
              <a:latin typeface="Book Antiqua"/>
              <a:ea typeface="+mn-ea"/>
              <a:cs typeface="+mn-cs"/>
            </a:rPr>
            <a:t>Tag</a:t>
          </a:r>
          <a:endParaRPr lang="hu-HU" sz="2000" b="0" i="1" noProof="0" dirty="0">
            <a:latin typeface="Book Antiqua"/>
            <a:ea typeface="+mn-ea"/>
            <a:cs typeface="+mn-cs"/>
          </a:endParaRPr>
        </a:p>
      </dgm:t>
    </dgm:pt>
    <dgm:pt modelId="{BC54D025-8E71-497D-BF79-9FC517F82EBA}" type="sibTrans" cxnId="{808630EE-9DC7-43DC-9BFF-D3B5E1B2A5F3}">
      <dgm:prSet/>
      <dgm:spPr/>
      <dgm:t>
        <a:bodyPr/>
        <a:lstStyle/>
        <a:p>
          <a:endParaRPr lang="en-US" sz="2000"/>
        </a:p>
      </dgm:t>
    </dgm:pt>
    <dgm:pt modelId="{76E1EB3A-E494-4107-AE16-6412B479DB12}" type="parTrans" cxnId="{808630EE-9DC7-43DC-9BFF-D3B5E1B2A5F3}">
      <dgm:prSet/>
      <dgm:spPr/>
      <dgm:t>
        <a:bodyPr/>
        <a:lstStyle/>
        <a:p>
          <a:pPr algn="ctr"/>
          <a:endParaRPr lang="hu-HU" sz="2000" noProof="0" dirty="0"/>
        </a:p>
      </dgm:t>
    </dgm:pt>
    <dgm:pt modelId="{B96A5EB4-474D-4033-8D09-D995FEC3A1DA}">
      <dgm:prSet custT="1"/>
      <dgm:spPr/>
      <dgm:t>
        <a:bodyPr/>
        <a:lstStyle/>
        <a:p>
          <a:r>
            <a:rPr lang="hu-HU" sz="1800" dirty="0" smtClean="0"/>
            <a:t>Szilágyi Norbert</a:t>
          </a:r>
        </a:p>
        <a:p>
          <a:r>
            <a:rPr lang="hu-HU" sz="1800" dirty="0" smtClean="0"/>
            <a:t>Tag</a:t>
          </a:r>
          <a:endParaRPr lang="hu-HU" sz="1800" dirty="0"/>
        </a:p>
      </dgm:t>
    </dgm:pt>
    <dgm:pt modelId="{75128234-CA5C-4BDD-9A04-9F6BF4917DEA}" type="parTrans" cxnId="{01846CEB-66A1-494C-9966-010E27C85293}">
      <dgm:prSet/>
      <dgm:spPr/>
      <dgm:t>
        <a:bodyPr/>
        <a:lstStyle/>
        <a:p>
          <a:endParaRPr lang="hu-HU" sz="2000"/>
        </a:p>
      </dgm:t>
    </dgm:pt>
    <dgm:pt modelId="{9F5D9B39-B8A9-45E2-B8C7-A3260CD777BF}" type="sibTrans" cxnId="{01846CEB-66A1-494C-9966-010E27C85293}">
      <dgm:prSet/>
      <dgm:spPr/>
      <dgm:t>
        <a:bodyPr/>
        <a:lstStyle/>
        <a:p>
          <a:endParaRPr lang="hu-HU" sz="2000"/>
        </a:p>
      </dgm:t>
    </dgm:pt>
    <dgm:pt modelId="{9B01541B-9DAA-432D-BAEC-7E1A028034B8}">
      <dgm:prSet phldrT="[Text]" custT="1"/>
      <dgm:spPr/>
      <dgm:t>
        <a:bodyPr/>
        <a:lstStyle/>
        <a:p>
          <a:r>
            <a:rPr lang="hu-HU" sz="1800" b="0" i="0" noProof="0" dirty="0" smtClean="0">
              <a:latin typeface="Book Antiqua"/>
              <a:ea typeface="+mn-ea"/>
              <a:cs typeface="+mn-cs"/>
            </a:rPr>
            <a:t>Nagy Gábor</a:t>
          </a:r>
          <a:br>
            <a:rPr lang="hu-HU" sz="1800" b="0" i="0" noProof="0" dirty="0" smtClean="0">
              <a:latin typeface="Book Antiqua"/>
              <a:ea typeface="+mn-ea"/>
              <a:cs typeface="+mn-cs"/>
            </a:rPr>
          </a:br>
          <a:r>
            <a:rPr lang="hu-HU" sz="1800" b="0" i="0" noProof="0" dirty="0" smtClean="0">
              <a:latin typeface="Book Antiqua"/>
              <a:ea typeface="+mn-ea"/>
              <a:cs typeface="+mn-cs"/>
            </a:rPr>
            <a:t>Ale</a:t>
          </a:r>
          <a:r>
            <a:rPr lang="hu-HU" sz="1800" b="0" i="1" noProof="0" dirty="0" smtClean="0">
              <a:latin typeface="Book Antiqua"/>
              <a:ea typeface="+mn-ea"/>
              <a:cs typeface="+mn-cs"/>
            </a:rPr>
            <a:t>lnök</a:t>
          </a:r>
          <a:endParaRPr lang="hu-HU" sz="1800" b="0" i="1" noProof="0" dirty="0">
            <a:latin typeface="Book Antiqua"/>
            <a:ea typeface="+mn-ea"/>
            <a:cs typeface="+mn-cs"/>
          </a:endParaRPr>
        </a:p>
      </dgm:t>
    </dgm:pt>
    <dgm:pt modelId="{3D1AF17E-3E47-426B-9417-F08FEF7364AC}" type="parTrans" cxnId="{FDE92EE6-9C50-40E6-9641-CD3A2B110770}">
      <dgm:prSet/>
      <dgm:spPr/>
      <dgm:t>
        <a:bodyPr/>
        <a:lstStyle/>
        <a:p>
          <a:endParaRPr lang="hu-HU" sz="2000"/>
        </a:p>
      </dgm:t>
    </dgm:pt>
    <dgm:pt modelId="{8037ADFE-DB42-4268-9E9C-837FDFF4C9E2}" type="sibTrans" cxnId="{FDE92EE6-9C50-40E6-9641-CD3A2B110770}">
      <dgm:prSet/>
      <dgm:spPr/>
      <dgm:t>
        <a:bodyPr/>
        <a:lstStyle/>
        <a:p>
          <a:endParaRPr lang="hu-HU" sz="2000"/>
        </a:p>
      </dgm:t>
    </dgm:pt>
    <dgm:pt modelId="{74733E03-D39D-487F-B21D-F6922696E29F}" type="pres">
      <dgm:prSet presAssocID="{A1A18C91-E9A5-4535-87FA-D1DC64C8A59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0FEDC0A-1779-47EB-9A5D-AF1E1E11B18B}" type="pres">
      <dgm:prSet presAssocID="{5B90EA9F-D251-4E06-98AD-BA8A8510CF6F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9963AAB-9578-412D-99D3-ADBD59B5AF32}" type="pres">
      <dgm:prSet presAssocID="{5B90EA9F-D251-4E06-98AD-BA8A8510CF6F}" presName="rootComposite1" presStyleCnt="0"/>
      <dgm:spPr/>
      <dgm:t>
        <a:bodyPr/>
        <a:lstStyle/>
        <a:p>
          <a:endParaRPr lang="en-US"/>
        </a:p>
      </dgm:t>
    </dgm:pt>
    <dgm:pt modelId="{0BA96AC1-2793-4875-8F68-2E5D4041C96C}" type="pres">
      <dgm:prSet presAssocID="{5B90EA9F-D251-4E06-98AD-BA8A8510CF6F}" presName="rootText1" presStyleLbl="node0" presStyleIdx="0" presStyleCnt="2" custLinFactNeighborY="27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46ADC2-7C19-4802-8D91-46261264C83C}" type="pres">
      <dgm:prSet presAssocID="{5B90EA9F-D251-4E06-98AD-BA8A8510CF6F}" presName="rootPict1" presStyleLbl="alignImgPlace1" presStyleIdx="0" presStyleCnt="7" custScaleX="134018" custScaleY="120343" custLinFactNeighborX="4432" custLinFactNeighborY="332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4275EF5-2F33-476B-9857-9F413AF0FEBD}" type="pres">
      <dgm:prSet presAssocID="{5B90EA9F-D251-4E06-98AD-BA8A8510CF6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7DA48FA-B9F7-405C-BD65-0A5F43C6B88E}" type="pres">
      <dgm:prSet presAssocID="{5B90EA9F-D251-4E06-98AD-BA8A8510CF6F}" presName="hierChild2" presStyleCnt="0"/>
      <dgm:spPr/>
      <dgm:t>
        <a:bodyPr/>
        <a:lstStyle/>
        <a:p>
          <a:endParaRPr lang="en-US"/>
        </a:p>
      </dgm:t>
    </dgm:pt>
    <dgm:pt modelId="{AB056997-7415-457F-826F-6C342DB18857}" type="pres">
      <dgm:prSet presAssocID="{70BAD4CC-58F0-490E-BD60-9D51FDE46B57}" presName="Name37" presStyleLbl="parChTrans1D2" presStyleIdx="0" presStyleCnt="5"/>
      <dgm:spPr/>
      <dgm:t>
        <a:bodyPr/>
        <a:lstStyle/>
        <a:p>
          <a:endParaRPr lang="en-US"/>
        </a:p>
      </dgm:t>
    </dgm:pt>
    <dgm:pt modelId="{B63F4EF3-5EEC-4F85-9CB3-8307AF548DB9}" type="pres">
      <dgm:prSet presAssocID="{B67CFCB4-8DFF-486F-BA70-CCD17F0066F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2A14943-DA93-4F72-91D8-C451C15DBC28}" type="pres">
      <dgm:prSet presAssocID="{B67CFCB4-8DFF-486F-BA70-CCD17F0066F0}" presName="rootComposite" presStyleCnt="0"/>
      <dgm:spPr/>
      <dgm:t>
        <a:bodyPr/>
        <a:lstStyle/>
        <a:p>
          <a:endParaRPr lang="en-US"/>
        </a:p>
      </dgm:t>
    </dgm:pt>
    <dgm:pt modelId="{B0BB6433-85B9-4CBA-A5DA-ECA5A27C4D34}" type="pres">
      <dgm:prSet presAssocID="{B67CFCB4-8DFF-486F-BA70-CCD17F0066F0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482579-622C-4150-9512-3BA2FB6B8404}" type="pres">
      <dgm:prSet presAssocID="{B67CFCB4-8DFF-486F-BA70-CCD17F0066F0}" presName="rootPict" presStyleLbl="alignImgPlace1" presStyleIdx="1" presStyleCnt="7" custScaleX="131442" custScaleY="12831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13D8459-F9BD-46FA-B043-7A7B67FB2F7A}" type="pres">
      <dgm:prSet presAssocID="{B67CFCB4-8DFF-486F-BA70-CCD17F0066F0}" presName="rootConnector" presStyleLbl="node2" presStyleIdx="0" presStyleCnt="5"/>
      <dgm:spPr/>
      <dgm:t>
        <a:bodyPr/>
        <a:lstStyle/>
        <a:p>
          <a:endParaRPr lang="en-US"/>
        </a:p>
      </dgm:t>
    </dgm:pt>
    <dgm:pt modelId="{51E1B878-74B2-4D25-A3DC-B3597140D995}" type="pres">
      <dgm:prSet presAssocID="{B67CFCB4-8DFF-486F-BA70-CCD17F0066F0}" presName="hierChild4" presStyleCnt="0"/>
      <dgm:spPr/>
      <dgm:t>
        <a:bodyPr/>
        <a:lstStyle/>
        <a:p>
          <a:endParaRPr lang="en-US"/>
        </a:p>
      </dgm:t>
    </dgm:pt>
    <dgm:pt modelId="{B7AD4A68-4B56-4883-8C0C-5688DAF08B14}" type="pres">
      <dgm:prSet presAssocID="{B67CFCB4-8DFF-486F-BA70-CCD17F0066F0}" presName="hierChild5" presStyleCnt="0"/>
      <dgm:spPr/>
      <dgm:t>
        <a:bodyPr/>
        <a:lstStyle/>
        <a:p>
          <a:endParaRPr lang="en-US"/>
        </a:p>
      </dgm:t>
    </dgm:pt>
    <dgm:pt modelId="{074506A2-3BF3-4646-9FD6-470CAE25ED26}" type="pres">
      <dgm:prSet presAssocID="{76E1EB3A-E494-4107-AE16-6412B479DB12}" presName="Name37" presStyleLbl="parChTrans1D2" presStyleIdx="1" presStyleCnt="5"/>
      <dgm:spPr/>
      <dgm:t>
        <a:bodyPr/>
        <a:lstStyle/>
        <a:p>
          <a:endParaRPr lang="en-US"/>
        </a:p>
      </dgm:t>
    </dgm:pt>
    <dgm:pt modelId="{C749917D-FE5E-487A-8A4D-7406E5A28E8C}" type="pres">
      <dgm:prSet presAssocID="{94AC60CD-FEBC-4337-94A3-445F69E7431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81DC32D-D666-4949-B6C6-3EC558350176}" type="pres">
      <dgm:prSet presAssocID="{94AC60CD-FEBC-4337-94A3-445F69E74312}" presName="rootComposite" presStyleCnt="0"/>
      <dgm:spPr/>
      <dgm:t>
        <a:bodyPr/>
        <a:lstStyle/>
        <a:p>
          <a:endParaRPr lang="en-US"/>
        </a:p>
      </dgm:t>
    </dgm:pt>
    <dgm:pt modelId="{E1303B67-D087-46B6-B3EB-383116DA08B6}" type="pres">
      <dgm:prSet presAssocID="{94AC60CD-FEBC-4337-94A3-445F69E74312}" presName="rootText" presStyleLbl="node2" presStyleIdx="1" presStyleCnt="5" custLinFactNeighborY="10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1E3A34-66B6-4F40-B28D-C967C1C3443E}" type="pres">
      <dgm:prSet presAssocID="{94AC60CD-FEBC-4337-94A3-445F69E74312}" presName="rootPict" presStyleLbl="alignImgPlace1" presStyleIdx="2" presStyleCnt="7" custScaleX="137057" custScaleY="11758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A8D6C22-3903-47C8-AB3C-7708D194E33C}" type="pres">
      <dgm:prSet presAssocID="{94AC60CD-FEBC-4337-94A3-445F69E74312}" presName="rootConnector" presStyleLbl="node2" presStyleIdx="1" presStyleCnt="5"/>
      <dgm:spPr/>
      <dgm:t>
        <a:bodyPr/>
        <a:lstStyle/>
        <a:p>
          <a:endParaRPr lang="en-US"/>
        </a:p>
      </dgm:t>
    </dgm:pt>
    <dgm:pt modelId="{EF9F86A4-C024-4BFA-8879-7C37209E7CBC}" type="pres">
      <dgm:prSet presAssocID="{94AC60CD-FEBC-4337-94A3-445F69E74312}" presName="hierChild4" presStyleCnt="0"/>
      <dgm:spPr/>
      <dgm:t>
        <a:bodyPr/>
        <a:lstStyle/>
        <a:p>
          <a:endParaRPr lang="en-US"/>
        </a:p>
      </dgm:t>
    </dgm:pt>
    <dgm:pt modelId="{BE8DFA16-8E5D-42F1-8AE9-9F0E378EDC88}" type="pres">
      <dgm:prSet presAssocID="{94AC60CD-FEBC-4337-94A3-445F69E74312}" presName="hierChild5" presStyleCnt="0"/>
      <dgm:spPr/>
      <dgm:t>
        <a:bodyPr/>
        <a:lstStyle/>
        <a:p>
          <a:endParaRPr lang="en-US"/>
        </a:p>
      </dgm:t>
    </dgm:pt>
    <dgm:pt modelId="{ABBBDA03-22FA-4FDC-B8C5-FDA584BB42B3}" type="pres">
      <dgm:prSet presAssocID="{D8FE3534-350F-41CC-AB40-C7D7613D1D15}" presName="Name37" presStyleLbl="parChTrans1D2" presStyleIdx="2" presStyleCnt="5"/>
      <dgm:spPr/>
      <dgm:t>
        <a:bodyPr/>
        <a:lstStyle/>
        <a:p>
          <a:endParaRPr lang="en-US"/>
        </a:p>
      </dgm:t>
    </dgm:pt>
    <dgm:pt modelId="{AE0EEAC7-60CA-48D9-99B1-03D0D8848593}" type="pres">
      <dgm:prSet presAssocID="{06A83BD7-C105-4E27-BD79-42E41E2D48C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305341E-B06B-4B27-967A-3D02DBB99F33}" type="pres">
      <dgm:prSet presAssocID="{06A83BD7-C105-4E27-BD79-42E41E2D48C8}" presName="rootComposite" presStyleCnt="0"/>
      <dgm:spPr/>
      <dgm:t>
        <a:bodyPr/>
        <a:lstStyle/>
        <a:p>
          <a:endParaRPr lang="en-US"/>
        </a:p>
      </dgm:t>
    </dgm:pt>
    <dgm:pt modelId="{1B83C87A-8F55-446F-9604-76FB96CAF4CE}" type="pres">
      <dgm:prSet presAssocID="{06A83BD7-C105-4E27-BD79-42E41E2D48C8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BECFF6-40DB-401D-BE79-DE044302901F}" type="pres">
      <dgm:prSet presAssocID="{06A83BD7-C105-4E27-BD79-42E41E2D48C8}" presName="rootPict" presStyleLbl="alignImgPlace1" presStyleIdx="3" presStyleCnt="7" custScaleX="125965" custScaleY="11324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99FF28B-F30F-46FC-8380-44B5001CDE66}" type="pres">
      <dgm:prSet presAssocID="{06A83BD7-C105-4E27-BD79-42E41E2D48C8}" presName="rootConnector" presStyleLbl="node2" presStyleIdx="2" presStyleCnt="5"/>
      <dgm:spPr/>
      <dgm:t>
        <a:bodyPr/>
        <a:lstStyle/>
        <a:p>
          <a:endParaRPr lang="en-US"/>
        </a:p>
      </dgm:t>
    </dgm:pt>
    <dgm:pt modelId="{EFF8977E-B672-45DB-B2DC-61C25C16A3BD}" type="pres">
      <dgm:prSet presAssocID="{06A83BD7-C105-4E27-BD79-42E41E2D48C8}" presName="hierChild4" presStyleCnt="0"/>
      <dgm:spPr/>
      <dgm:t>
        <a:bodyPr/>
        <a:lstStyle/>
        <a:p>
          <a:endParaRPr lang="en-US"/>
        </a:p>
      </dgm:t>
    </dgm:pt>
    <dgm:pt modelId="{1B8665A6-702A-4431-BBBB-5665E48AB4BD}" type="pres">
      <dgm:prSet presAssocID="{06A83BD7-C105-4E27-BD79-42E41E2D48C8}" presName="hierChild5" presStyleCnt="0"/>
      <dgm:spPr/>
      <dgm:t>
        <a:bodyPr/>
        <a:lstStyle/>
        <a:p>
          <a:endParaRPr lang="en-US"/>
        </a:p>
      </dgm:t>
    </dgm:pt>
    <dgm:pt modelId="{4907296B-74AD-4225-BEDD-C89B5BA7A9EC}" type="pres">
      <dgm:prSet presAssocID="{30A8CE7A-9D81-4C2F-96B4-BC565B0D72D8}" presName="Name37" presStyleLbl="parChTrans1D2" presStyleIdx="3" presStyleCnt="5"/>
      <dgm:spPr/>
      <dgm:t>
        <a:bodyPr/>
        <a:lstStyle/>
        <a:p>
          <a:endParaRPr lang="en-US"/>
        </a:p>
      </dgm:t>
    </dgm:pt>
    <dgm:pt modelId="{154BDAB3-E429-4DF3-B3F9-43E94D87C955}" type="pres">
      <dgm:prSet presAssocID="{04510DA4-10F5-4F74-B6B1-7B1E2C0D58D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B35241D-172B-4BA8-B2C1-35BB2B31029C}" type="pres">
      <dgm:prSet presAssocID="{04510DA4-10F5-4F74-B6B1-7B1E2C0D58D3}" presName="rootComposite" presStyleCnt="0"/>
      <dgm:spPr/>
      <dgm:t>
        <a:bodyPr/>
        <a:lstStyle/>
        <a:p>
          <a:endParaRPr lang="en-US"/>
        </a:p>
      </dgm:t>
    </dgm:pt>
    <dgm:pt modelId="{B1A1ECB6-2ADD-4AAB-8775-BE221AF3F2E8}" type="pres">
      <dgm:prSet presAssocID="{04510DA4-10F5-4F74-B6B1-7B1E2C0D58D3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DB2C30-FA34-498C-8009-5BE7636F7096}" type="pres">
      <dgm:prSet presAssocID="{04510DA4-10F5-4F74-B6B1-7B1E2C0D58D3}" presName="rootPict" presStyleLbl="alignImgPlace1" presStyleIdx="4" presStyleCnt="7" custScaleX="117069" custScaleY="12270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C3445E1-C86D-4530-B392-731BF782B748}" type="pres">
      <dgm:prSet presAssocID="{04510DA4-10F5-4F74-B6B1-7B1E2C0D58D3}" presName="rootConnector" presStyleLbl="node2" presStyleIdx="3" presStyleCnt="5"/>
      <dgm:spPr/>
      <dgm:t>
        <a:bodyPr/>
        <a:lstStyle/>
        <a:p>
          <a:endParaRPr lang="en-US"/>
        </a:p>
      </dgm:t>
    </dgm:pt>
    <dgm:pt modelId="{BBF02959-086C-4746-814B-094B91616C65}" type="pres">
      <dgm:prSet presAssocID="{04510DA4-10F5-4F74-B6B1-7B1E2C0D58D3}" presName="hierChild4" presStyleCnt="0"/>
      <dgm:spPr/>
      <dgm:t>
        <a:bodyPr/>
        <a:lstStyle/>
        <a:p>
          <a:endParaRPr lang="en-US"/>
        </a:p>
      </dgm:t>
    </dgm:pt>
    <dgm:pt modelId="{1EB8D7DA-27CD-4F1D-B8B8-A6420F6175D4}" type="pres">
      <dgm:prSet presAssocID="{04510DA4-10F5-4F74-B6B1-7B1E2C0D58D3}" presName="hierChild5" presStyleCnt="0"/>
      <dgm:spPr/>
      <dgm:t>
        <a:bodyPr/>
        <a:lstStyle/>
        <a:p>
          <a:endParaRPr lang="en-US"/>
        </a:p>
      </dgm:t>
    </dgm:pt>
    <dgm:pt modelId="{96579282-C09A-4B33-A065-28AA8A453F77}" type="pres">
      <dgm:prSet presAssocID="{75128234-CA5C-4BDD-9A04-9F6BF4917DEA}" presName="Name37" presStyleLbl="parChTrans1D2" presStyleIdx="4" presStyleCnt="5"/>
      <dgm:spPr/>
      <dgm:t>
        <a:bodyPr/>
        <a:lstStyle/>
        <a:p>
          <a:endParaRPr lang="hu-HU"/>
        </a:p>
      </dgm:t>
    </dgm:pt>
    <dgm:pt modelId="{2F5523E0-4635-4D4D-B8DE-BED000B71DC4}" type="pres">
      <dgm:prSet presAssocID="{B96A5EB4-474D-4033-8D09-D995FEC3A1DA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5A84575F-EEAF-47F4-92AA-3486A8FB64EF}" type="pres">
      <dgm:prSet presAssocID="{B96A5EB4-474D-4033-8D09-D995FEC3A1DA}" presName="rootComposite" presStyleCnt="0"/>
      <dgm:spPr/>
      <dgm:t>
        <a:bodyPr/>
        <a:lstStyle/>
        <a:p>
          <a:endParaRPr lang="hu-HU"/>
        </a:p>
      </dgm:t>
    </dgm:pt>
    <dgm:pt modelId="{CEF6D586-8F45-4698-B55C-50C553196AA0}" type="pres">
      <dgm:prSet presAssocID="{B96A5EB4-474D-4033-8D09-D995FEC3A1DA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3473F9F7-3DBA-4F66-9508-4BB17E7D960B}" type="pres">
      <dgm:prSet presAssocID="{B96A5EB4-474D-4033-8D09-D995FEC3A1DA}" presName="rootPict" presStyleLbl="alignImgPlace1" presStyleIdx="5" presStyleCnt="7" custScaleX="122965" custScaleY="124329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5CF3040A-8303-49BA-94A1-67EFD6A391D0}" type="pres">
      <dgm:prSet presAssocID="{B96A5EB4-474D-4033-8D09-D995FEC3A1DA}" presName="rootConnector" presStyleLbl="node2" presStyleIdx="4" presStyleCnt="5"/>
      <dgm:spPr/>
      <dgm:t>
        <a:bodyPr/>
        <a:lstStyle/>
        <a:p>
          <a:endParaRPr lang="hu-HU"/>
        </a:p>
      </dgm:t>
    </dgm:pt>
    <dgm:pt modelId="{9930C542-6765-4A47-B3FE-BC69FFCE6FF5}" type="pres">
      <dgm:prSet presAssocID="{B96A5EB4-474D-4033-8D09-D995FEC3A1DA}" presName="hierChild4" presStyleCnt="0"/>
      <dgm:spPr/>
      <dgm:t>
        <a:bodyPr/>
        <a:lstStyle/>
        <a:p>
          <a:endParaRPr lang="hu-HU"/>
        </a:p>
      </dgm:t>
    </dgm:pt>
    <dgm:pt modelId="{E8670CFB-19D2-4801-B349-771B5D9C5340}" type="pres">
      <dgm:prSet presAssocID="{B96A5EB4-474D-4033-8D09-D995FEC3A1DA}" presName="hierChild5" presStyleCnt="0"/>
      <dgm:spPr/>
      <dgm:t>
        <a:bodyPr/>
        <a:lstStyle/>
        <a:p>
          <a:endParaRPr lang="hu-HU"/>
        </a:p>
      </dgm:t>
    </dgm:pt>
    <dgm:pt modelId="{9D2D9447-9CDB-4BF0-90DD-E376B8606AC2}" type="pres">
      <dgm:prSet presAssocID="{5B90EA9F-D251-4E06-98AD-BA8A8510CF6F}" presName="hierChild3" presStyleCnt="0"/>
      <dgm:spPr/>
      <dgm:t>
        <a:bodyPr/>
        <a:lstStyle/>
        <a:p>
          <a:endParaRPr lang="en-US"/>
        </a:p>
      </dgm:t>
    </dgm:pt>
    <dgm:pt modelId="{0801F449-5610-4164-B869-BBDB65C874A3}" type="pres">
      <dgm:prSet presAssocID="{9B01541B-9DAA-432D-BAEC-7E1A028034B8}" presName="hierRoot1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84D9A1B6-31BE-4A6E-A7B1-982798224DEB}" type="pres">
      <dgm:prSet presAssocID="{9B01541B-9DAA-432D-BAEC-7E1A028034B8}" presName="rootComposite1" presStyleCnt="0"/>
      <dgm:spPr/>
      <dgm:t>
        <a:bodyPr/>
        <a:lstStyle/>
        <a:p>
          <a:endParaRPr lang="hu-HU"/>
        </a:p>
      </dgm:t>
    </dgm:pt>
    <dgm:pt modelId="{4B8DF850-AD30-4B29-BD4C-66B39B7E786E}" type="pres">
      <dgm:prSet presAssocID="{9B01541B-9DAA-432D-BAEC-7E1A028034B8}" presName="rootText1" presStyleLbl="node0" presStyleIdx="1" presStyleCnt="2" custLinFactNeighborY="275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3E49ABC-28D5-4FA6-AB18-722BDE520FFB}" type="pres">
      <dgm:prSet presAssocID="{9B01541B-9DAA-432D-BAEC-7E1A028034B8}" presName="rootPict1" presStyleLbl="alignImgPlace1" presStyleIdx="6" presStyleCnt="7" custScaleX="128570" custScaleY="123193" custLinFactNeighborY="1108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9B5DEFB8-4475-42A6-93B8-3F79EB7DD811}" type="pres">
      <dgm:prSet presAssocID="{9B01541B-9DAA-432D-BAEC-7E1A028034B8}" presName="rootConnector1" presStyleLbl="node1" presStyleIdx="0" presStyleCnt="0"/>
      <dgm:spPr/>
      <dgm:t>
        <a:bodyPr/>
        <a:lstStyle/>
        <a:p>
          <a:endParaRPr lang="hu-HU"/>
        </a:p>
      </dgm:t>
    </dgm:pt>
    <dgm:pt modelId="{E9BFF3FA-CB89-45EE-AA6A-C6175F04524D}" type="pres">
      <dgm:prSet presAssocID="{9B01541B-9DAA-432D-BAEC-7E1A028034B8}" presName="hierChild2" presStyleCnt="0"/>
      <dgm:spPr/>
      <dgm:t>
        <a:bodyPr/>
        <a:lstStyle/>
        <a:p>
          <a:endParaRPr lang="hu-HU"/>
        </a:p>
      </dgm:t>
    </dgm:pt>
    <dgm:pt modelId="{98196489-1B42-43A3-952D-D4DD38262620}" type="pres">
      <dgm:prSet presAssocID="{9B01541B-9DAA-432D-BAEC-7E1A028034B8}" presName="hierChild3" presStyleCnt="0"/>
      <dgm:spPr/>
      <dgm:t>
        <a:bodyPr/>
        <a:lstStyle/>
        <a:p>
          <a:endParaRPr lang="hu-HU"/>
        </a:p>
      </dgm:t>
    </dgm:pt>
  </dgm:ptLst>
  <dgm:cxnLst>
    <dgm:cxn modelId="{B5CE7B7E-A839-4BC9-9A28-D009B7EA0CEE}" type="presOf" srcId="{30A8CE7A-9D81-4C2F-96B4-BC565B0D72D8}" destId="{4907296B-74AD-4225-BEDD-C89B5BA7A9EC}" srcOrd="0" destOrd="0" presId="urn:microsoft.com/office/officeart/2005/8/layout/pictureOrgChart"/>
    <dgm:cxn modelId="{A175DA33-4C3F-495C-903E-1A21EAAC4FCC}" type="presOf" srcId="{06A83BD7-C105-4E27-BD79-42E41E2D48C8}" destId="{1B83C87A-8F55-446F-9604-76FB96CAF4CE}" srcOrd="0" destOrd="0" presId="urn:microsoft.com/office/officeart/2005/8/layout/pictureOrgChart"/>
    <dgm:cxn modelId="{BDDC0175-B4C8-4BE0-8C47-8877A815CDB7}" type="presOf" srcId="{9B01541B-9DAA-432D-BAEC-7E1A028034B8}" destId="{4B8DF850-AD30-4B29-BD4C-66B39B7E786E}" srcOrd="0" destOrd="0" presId="urn:microsoft.com/office/officeart/2005/8/layout/pictureOrgChart"/>
    <dgm:cxn modelId="{01846CEB-66A1-494C-9966-010E27C85293}" srcId="{5B90EA9F-D251-4E06-98AD-BA8A8510CF6F}" destId="{B96A5EB4-474D-4033-8D09-D995FEC3A1DA}" srcOrd="4" destOrd="0" parTransId="{75128234-CA5C-4BDD-9A04-9F6BF4917DEA}" sibTransId="{9F5D9B39-B8A9-45E2-B8C7-A3260CD777BF}"/>
    <dgm:cxn modelId="{C34B7E0D-6743-4C5F-A751-AA30830C8420}" type="presOf" srcId="{B96A5EB4-474D-4033-8D09-D995FEC3A1DA}" destId="{CEF6D586-8F45-4698-B55C-50C553196AA0}" srcOrd="0" destOrd="0" presId="urn:microsoft.com/office/officeart/2005/8/layout/pictureOrgChart"/>
    <dgm:cxn modelId="{AC847888-11CA-4431-AD8D-B71AB27CF940}" type="presOf" srcId="{D8FE3534-350F-41CC-AB40-C7D7613D1D15}" destId="{ABBBDA03-22FA-4FDC-B8C5-FDA584BB42B3}" srcOrd="0" destOrd="0" presId="urn:microsoft.com/office/officeart/2005/8/layout/pictureOrgChart"/>
    <dgm:cxn modelId="{84FFDCBA-44D8-4827-B5F2-E5241662B57A}" type="presOf" srcId="{94AC60CD-FEBC-4337-94A3-445F69E74312}" destId="{FA8D6C22-3903-47C8-AB3C-7708D194E33C}" srcOrd="1" destOrd="0" presId="urn:microsoft.com/office/officeart/2005/8/layout/pictureOrgChart"/>
    <dgm:cxn modelId="{434BFBBE-095C-499D-ABAD-12020ED42C05}" type="presOf" srcId="{A1A18C91-E9A5-4535-87FA-D1DC64C8A594}" destId="{74733E03-D39D-487F-B21D-F6922696E29F}" srcOrd="0" destOrd="0" presId="urn:microsoft.com/office/officeart/2005/8/layout/pictureOrgChart"/>
    <dgm:cxn modelId="{A294F903-0AEC-418E-8CC5-4A733D4C4E47}" type="presOf" srcId="{B67CFCB4-8DFF-486F-BA70-CCD17F0066F0}" destId="{B0BB6433-85B9-4CBA-A5DA-ECA5A27C4D34}" srcOrd="0" destOrd="0" presId="urn:microsoft.com/office/officeart/2005/8/layout/pictureOrgChart"/>
    <dgm:cxn modelId="{E92E5B99-F062-4433-86EC-A816EB8533C5}" type="presOf" srcId="{76E1EB3A-E494-4107-AE16-6412B479DB12}" destId="{074506A2-3BF3-4646-9FD6-470CAE25ED26}" srcOrd="0" destOrd="0" presId="urn:microsoft.com/office/officeart/2005/8/layout/pictureOrgChart"/>
    <dgm:cxn modelId="{C2F4F556-5CC3-4998-8AB9-B3CE6740B061}" type="presOf" srcId="{04510DA4-10F5-4F74-B6B1-7B1E2C0D58D3}" destId="{4C3445E1-C86D-4530-B392-731BF782B748}" srcOrd="1" destOrd="0" presId="urn:microsoft.com/office/officeart/2005/8/layout/pictureOrgChart"/>
    <dgm:cxn modelId="{703F7703-CC0A-4F33-92E1-A12D52F0019A}" srcId="{A1A18C91-E9A5-4535-87FA-D1DC64C8A594}" destId="{5B90EA9F-D251-4E06-98AD-BA8A8510CF6F}" srcOrd="0" destOrd="0" parTransId="{B95F726B-E197-49CF-AC39-D9F72C00A871}" sibTransId="{49FCCC3D-B895-4CC4-AF60-A82AF7DAE08E}"/>
    <dgm:cxn modelId="{E93798ED-76CC-478D-BBDC-58FD94050890}" type="presOf" srcId="{04510DA4-10F5-4F74-B6B1-7B1E2C0D58D3}" destId="{B1A1ECB6-2ADD-4AAB-8775-BE221AF3F2E8}" srcOrd="0" destOrd="0" presId="urn:microsoft.com/office/officeart/2005/8/layout/pictureOrgChart"/>
    <dgm:cxn modelId="{BA443C24-7B00-472B-A8C0-0C226AB064F7}" srcId="{5B90EA9F-D251-4E06-98AD-BA8A8510CF6F}" destId="{04510DA4-10F5-4F74-B6B1-7B1E2C0D58D3}" srcOrd="3" destOrd="0" parTransId="{30A8CE7A-9D81-4C2F-96B4-BC565B0D72D8}" sibTransId="{E5D26DD3-56F9-40B7-B6A8-4D65B62DA8E8}"/>
    <dgm:cxn modelId="{87A95B76-2110-4F7D-BAAB-7082ECE070B5}" type="presOf" srcId="{06A83BD7-C105-4E27-BD79-42E41E2D48C8}" destId="{099FF28B-F30F-46FC-8380-44B5001CDE66}" srcOrd="1" destOrd="0" presId="urn:microsoft.com/office/officeart/2005/8/layout/pictureOrgChart"/>
    <dgm:cxn modelId="{FDE92EE6-9C50-40E6-9641-CD3A2B110770}" srcId="{A1A18C91-E9A5-4535-87FA-D1DC64C8A594}" destId="{9B01541B-9DAA-432D-BAEC-7E1A028034B8}" srcOrd="1" destOrd="0" parTransId="{3D1AF17E-3E47-426B-9417-F08FEF7364AC}" sibTransId="{8037ADFE-DB42-4268-9E9C-837FDFF4C9E2}"/>
    <dgm:cxn modelId="{997CA612-EF8E-4DBE-936D-0140F824DC74}" type="presOf" srcId="{B96A5EB4-474D-4033-8D09-D995FEC3A1DA}" destId="{5CF3040A-8303-49BA-94A1-67EFD6A391D0}" srcOrd="1" destOrd="0" presId="urn:microsoft.com/office/officeart/2005/8/layout/pictureOrgChart"/>
    <dgm:cxn modelId="{52424832-DB9D-4C7E-B64A-5E4038ECA301}" type="presOf" srcId="{B67CFCB4-8DFF-486F-BA70-CCD17F0066F0}" destId="{813D8459-F9BD-46FA-B043-7A7B67FB2F7A}" srcOrd="1" destOrd="0" presId="urn:microsoft.com/office/officeart/2005/8/layout/pictureOrgChart"/>
    <dgm:cxn modelId="{732F38A5-D32A-4F4A-B9E0-1F7653D5892F}" type="presOf" srcId="{5B90EA9F-D251-4E06-98AD-BA8A8510CF6F}" destId="{04275EF5-2F33-476B-9857-9F413AF0FEBD}" srcOrd="1" destOrd="0" presId="urn:microsoft.com/office/officeart/2005/8/layout/pictureOrgChart"/>
    <dgm:cxn modelId="{23CAA4BA-5D5C-4B9C-B423-EAE0C1CB57E4}" type="presOf" srcId="{9B01541B-9DAA-432D-BAEC-7E1A028034B8}" destId="{9B5DEFB8-4475-42A6-93B8-3F79EB7DD811}" srcOrd="1" destOrd="0" presId="urn:microsoft.com/office/officeart/2005/8/layout/pictureOrgChart"/>
    <dgm:cxn modelId="{933791A9-694C-4A0B-AAC2-041761876771}" type="presOf" srcId="{70BAD4CC-58F0-490E-BD60-9D51FDE46B57}" destId="{AB056997-7415-457F-826F-6C342DB18857}" srcOrd="0" destOrd="0" presId="urn:microsoft.com/office/officeart/2005/8/layout/pictureOrgChart"/>
    <dgm:cxn modelId="{ED4BFB1F-E01F-4C0B-9FC9-37D8F33EE7D9}" type="presOf" srcId="{94AC60CD-FEBC-4337-94A3-445F69E74312}" destId="{E1303B67-D087-46B6-B3EB-383116DA08B6}" srcOrd="0" destOrd="0" presId="urn:microsoft.com/office/officeart/2005/8/layout/pictureOrgChart"/>
    <dgm:cxn modelId="{953273DB-119D-4BCA-A22A-7441656DE4AF}" type="presOf" srcId="{5B90EA9F-D251-4E06-98AD-BA8A8510CF6F}" destId="{0BA96AC1-2793-4875-8F68-2E5D4041C96C}" srcOrd="0" destOrd="0" presId="urn:microsoft.com/office/officeart/2005/8/layout/pictureOrgChart"/>
    <dgm:cxn modelId="{C2F84740-5944-4ECC-B28D-942D748E4337}" srcId="{5B90EA9F-D251-4E06-98AD-BA8A8510CF6F}" destId="{06A83BD7-C105-4E27-BD79-42E41E2D48C8}" srcOrd="2" destOrd="0" parTransId="{D8FE3534-350F-41CC-AB40-C7D7613D1D15}" sibTransId="{8FA947DB-4F01-483C-AF73-1A619803C1A9}"/>
    <dgm:cxn modelId="{808630EE-9DC7-43DC-9BFF-D3B5E1B2A5F3}" srcId="{5B90EA9F-D251-4E06-98AD-BA8A8510CF6F}" destId="{94AC60CD-FEBC-4337-94A3-445F69E74312}" srcOrd="1" destOrd="0" parTransId="{76E1EB3A-E494-4107-AE16-6412B479DB12}" sibTransId="{BC54D025-8E71-497D-BF79-9FC517F82EBA}"/>
    <dgm:cxn modelId="{87A8C745-BFEB-48BD-A902-244F27422CAA}" srcId="{5B90EA9F-D251-4E06-98AD-BA8A8510CF6F}" destId="{B67CFCB4-8DFF-486F-BA70-CCD17F0066F0}" srcOrd="0" destOrd="0" parTransId="{70BAD4CC-58F0-490E-BD60-9D51FDE46B57}" sibTransId="{F313FC7D-3454-4459-8C26-8BB6CB80978A}"/>
    <dgm:cxn modelId="{94FB000F-0278-44B0-A7FC-1AE27F3D08B2}" type="presOf" srcId="{75128234-CA5C-4BDD-9A04-9F6BF4917DEA}" destId="{96579282-C09A-4B33-A065-28AA8A453F77}" srcOrd="0" destOrd="0" presId="urn:microsoft.com/office/officeart/2005/8/layout/pictureOrgChart"/>
    <dgm:cxn modelId="{293E2C81-CCCD-4918-9186-0F367B61BDD4}" type="presParOf" srcId="{74733E03-D39D-487F-B21D-F6922696E29F}" destId="{B0FEDC0A-1779-47EB-9A5D-AF1E1E11B18B}" srcOrd="0" destOrd="0" presId="urn:microsoft.com/office/officeart/2005/8/layout/pictureOrgChart"/>
    <dgm:cxn modelId="{B880CAF3-3269-4BC0-BF92-AB27D8B4F15A}" type="presParOf" srcId="{B0FEDC0A-1779-47EB-9A5D-AF1E1E11B18B}" destId="{59963AAB-9578-412D-99D3-ADBD59B5AF32}" srcOrd="0" destOrd="0" presId="urn:microsoft.com/office/officeart/2005/8/layout/pictureOrgChart"/>
    <dgm:cxn modelId="{3F6D8296-0781-4767-8048-2EE6E1C2E336}" type="presParOf" srcId="{59963AAB-9578-412D-99D3-ADBD59B5AF32}" destId="{0BA96AC1-2793-4875-8F68-2E5D4041C96C}" srcOrd="0" destOrd="0" presId="urn:microsoft.com/office/officeart/2005/8/layout/pictureOrgChart"/>
    <dgm:cxn modelId="{E2F853F0-A0DB-437A-8813-E6AD5B3DBE9F}" type="presParOf" srcId="{59963AAB-9578-412D-99D3-ADBD59B5AF32}" destId="{6946ADC2-7C19-4802-8D91-46261264C83C}" srcOrd="1" destOrd="0" presId="urn:microsoft.com/office/officeart/2005/8/layout/pictureOrgChart"/>
    <dgm:cxn modelId="{D815BDD6-6A1B-497D-9715-2D57C795B416}" type="presParOf" srcId="{59963AAB-9578-412D-99D3-ADBD59B5AF32}" destId="{04275EF5-2F33-476B-9857-9F413AF0FEBD}" srcOrd="2" destOrd="0" presId="urn:microsoft.com/office/officeart/2005/8/layout/pictureOrgChart"/>
    <dgm:cxn modelId="{FEBBBCEF-82F9-43BC-8B08-2EE6ED10AF47}" type="presParOf" srcId="{B0FEDC0A-1779-47EB-9A5D-AF1E1E11B18B}" destId="{E7DA48FA-B9F7-405C-BD65-0A5F43C6B88E}" srcOrd="1" destOrd="0" presId="urn:microsoft.com/office/officeart/2005/8/layout/pictureOrgChart"/>
    <dgm:cxn modelId="{68F8C79A-640C-4563-9BE0-8A9EF0DFC647}" type="presParOf" srcId="{E7DA48FA-B9F7-405C-BD65-0A5F43C6B88E}" destId="{AB056997-7415-457F-826F-6C342DB18857}" srcOrd="0" destOrd="0" presId="urn:microsoft.com/office/officeart/2005/8/layout/pictureOrgChart"/>
    <dgm:cxn modelId="{99065E4C-66C2-4BDE-AC73-FDE3AD2A228C}" type="presParOf" srcId="{E7DA48FA-B9F7-405C-BD65-0A5F43C6B88E}" destId="{B63F4EF3-5EEC-4F85-9CB3-8307AF548DB9}" srcOrd="1" destOrd="0" presId="urn:microsoft.com/office/officeart/2005/8/layout/pictureOrgChart"/>
    <dgm:cxn modelId="{15A362FA-2592-4A87-91E8-E3495FE9CDC4}" type="presParOf" srcId="{B63F4EF3-5EEC-4F85-9CB3-8307AF548DB9}" destId="{12A14943-DA93-4F72-91D8-C451C15DBC28}" srcOrd="0" destOrd="0" presId="urn:microsoft.com/office/officeart/2005/8/layout/pictureOrgChart"/>
    <dgm:cxn modelId="{BD0E79B8-FBB7-42CD-B1A4-A569D59E1B1B}" type="presParOf" srcId="{12A14943-DA93-4F72-91D8-C451C15DBC28}" destId="{B0BB6433-85B9-4CBA-A5DA-ECA5A27C4D34}" srcOrd="0" destOrd="0" presId="urn:microsoft.com/office/officeart/2005/8/layout/pictureOrgChart"/>
    <dgm:cxn modelId="{D8665C33-9B59-4373-A0E2-89A4D57E0512}" type="presParOf" srcId="{12A14943-DA93-4F72-91D8-C451C15DBC28}" destId="{60482579-622C-4150-9512-3BA2FB6B8404}" srcOrd="1" destOrd="0" presId="urn:microsoft.com/office/officeart/2005/8/layout/pictureOrgChart"/>
    <dgm:cxn modelId="{BA62DC78-2149-4D2A-8F20-FA45C69A4383}" type="presParOf" srcId="{12A14943-DA93-4F72-91D8-C451C15DBC28}" destId="{813D8459-F9BD-46FA-B043-7A7B67FB2F7A}" srcOrd="2" destOrd="0" presId="urn:microsoft.com/office/officeart/2005/8/layout/pictureOrgChart"/>
    <dgm:cxn modelId="{449A01A1-FB6E-4FDC-BB09-3D96A9D1B577}" type="presParOf" srcId="{B63F4EF3-5EEC-4F85-9CB3-8307AF548DB9}" destId="{51E1B878-74B2-4D25-A3DC-B3597140D995}" srcOrd="1" destOrd="0" presId="urn:microsoft.com/office/officeart/2005/8/layout/pictureOrgChart"/>
    <dgm:cxn modelId="{7DC7B182-048D-4DD0-B1E2-30FDB12D3ED7}" type="presParOf" srcId="{B63F4EF3-5EEC-4F85-9CB3-8307AF548DB9}" destId="{B7AD4A68-4B56-4883-8C0C-5688DAF08B14}" srcOrd="2" destOrd="0" presId="urn:microsoft.com/office/officeart/2005/8/layout/pictureOrgChart"/>
    <dgm:cxn modelId="{2FCB0FDB-8D4D-416E-83FE-198B531E90BD}" type="presParOf" srcId="{E7DA48FA-B9F7-405C-BD65-0A5F43C6B88E}" destId="{074506A2-3BF3-4646-9FD6-470CAE25ED26}" srcOrd="2" destOrd="0" presId="urn:microsoft.com/office/officeart/2005/8/layout/pictureOrgChart"/>
    <dgm:cxn modelId="{873329BF-6D1D-41A9-BD32-0C3A1E74B062}" type="presParOf" srcId="{E7DA48FA-B9F7-405C-BD65-0A5F43C6B88E}" destId="{C749917D-FE5E-487A-8A4D-7406E5A28E8C}" srcOrd="3" destOrd="0" presId="urn:microsoft.com/office/officeart/2005/8/layout/pictureOrgChart"/>
    <dgm:cxn modelId="{202A2652-0B31-4170-AC09-6714E082399C}" type="presParOf" srcId="{C749917D-FE5E-487A-8A4D-7406E5A28E8C}" destId="{481DC32D-D666-4949-B6C6-3EC558350176}" srcOrd="0" destOrd="0" presId="urn:microsoft.com/office/officeart/2005/8/layout/pictureOrgChart"/>
    <dgm:cxn modelId="{2E7DF8B8-2EF9-4AA3-86FB-5A937767450F}" type="presParOf" srcId="{481DC32D-D666-4949-B6C6-3EC558350176}" destId="{E1303B67-D087-46B6-B3EB-383116DA08B6}" srcOrd="0" destOrd="0" presId="urn:microsoft.com/office/officeart/2005/8/layout/pictureOrgChart"/>
    <dgm:cxn modelId="{D45AE059-D4FC-4C7B-918A-E16A26F7ED66}" type="presParOf" srcId="{481DC32D-D666-4949-B6C6-3EC558350176}" destId="{4C1E3A34-66B6-4F40-B28D-C967C1C3443E}" srcOrd="1" destOrd="0" presId="urn:microsoft.com/office/officeart/2005/8/layout/pictureOrgChart"/>
    <dgm:cxn modelId="{7288356B-83EA-4F54-B247-32D9D04C0921}" type="presParOf" srcId="{481DC32D-D666-4949-B6C6-3EC558350176}" destId="{FA8D6C22-3903-47C8-AB3C-7708D194E33C}" srcOrd="2" destOrd="0" presId="urn:microsoft.com/office/officeart/2005/8/layout/pictureOrgChart"/>
    <dgm:cxn modelId="{70313D41-9341-4ED9-955D-D674CAEDE632}" type="presParOf" srcId="{C749917D-FE5E-487A-8A4D-7406E5A28E8C}" destId="{EF9F86A4-C024-4BFA-8879-7C37209E7CBC}" srcOrd="1" destOrd="0" presId="urn:microsoft.com/office/officeart/2005/8/layout/pictureOrgChart"/>
    <dgm:cxn modelId="{5AA8E185-F262-480F-B318-FF79202FD9B8}" type="presParOf" srcId="{C749917D-FE5E-487A-8A4D-7406E5A28E8C}" destId="{BE8DFA16-8E5D-42F1-8AE9-9F0E378EDC88}" srcOrd="2" destOrd="0" presId="urn:microsoft.com/office/officeart/2005/8/layout/pictureOrgChart"/>
    <dgm:cxn modelId="{C003E831-0025-41FE-BD02-579BF3756A20}" type="presParOf" srcId="{E7DA48FA-B9F7-405C-BD65-0A5F43C6B88E}" destId="{ABBBDA03-22FA-4FDC-B8C5-FDA584BB42B3}" srcOrd="4" destOrd="0" presId="urn:microsoft.com/office/officeart/2005/8/layout/pictureOrgChart"/>
    <dgm:cxn modelId="{396FAFA7-7517-447D-BE23-4E6FAAD90585}" type="presParOf" srcId="{E7DA48FA-B9F7-405C-BD65-0A5F43C6B88E}" destId="{AE0EEAC7-60CA-48D9-99B1-03D0D8848593}" srcOrd="5" destOrd="0" presId="urn:microsoft.com/office/officeart/2005/8/layout/pictureOrgChart"/>
    <dgm:cxn modelId="{6C3F95DA-8445-41DB-9EF4-B9D5AED24E87}" type="presParOf" srcId="{AE0EEAC7-60CA-48D9-99B1-03D0D8848593}" destId="{D305341E-B06B-4B27-967A-3D02DBB99F33}" srcOrd="0" destOrd="0" presId="urn:microsoft.com/office/officeart/2005/8/layout/pictureOrgChart"/>
    <dgm:cxn modelId="{F9E67AEF-C47B-43C2-BA45-03E916E5258D}" type="presParOf" srcId="{D305341E-B06B-4B27-967A-3D02DBB99F33}" destId="{1B83C87A-8F55-446F-9604-76FB96CAF4CE}" srcOrd="0" destOrd="0" presId="urn:microsoft.com/office/officeart/2005/8/layout/pictureOrgChart"/>
    <dgm:cxn modelId="{5BBBC5C0-A61A-4AC8-8023-057339B1D398}" type="presParOf" srcId="{D305341E-B06B-4B27-967A-3D02DBB99F33}" destId="{6DBECFF6-40DB-401D-BE79-DE044302901F}" srcOrd="1" destOrd="0" presId="urn:microsoft.com/office/officeart/2005/8/layout/pictureOrgChart"/>
    <dgm:cxn modelId="{40337EE2-CDBA-4A31-A339-B985C83ECFFC}" type="presParOf" srcId="{D305341E-B06B-4B27-967A-3D02DBB99F33}" destId="{099FF28B-F30F-46FC-8380-44B5001CDE66}" srcOrd="2" destOrd="0" presId="urn:microsoft.com/office/officeart/2005/8/layout/pictureOrgChart"/>
    <dgm:cxn modelId="{F3447F54-0DEA-4183-B427-F2EEC4A13F51}" type="presParOf" srcId="{AE0EEAC7-60CA-48D9-99B1-03D0D8848593}" destId="{EFF8977E-B672-45DB-B2DC-61C25C16A3BD}" srcOrd="1" destOrd="0" presId="urn:microsoft.com/office/officeart/2005/8/layout/pictureOrgChart"/>
    <dgm:cxn modelId="{14D0AE3E-F577-4C81-93AC-CBB8EAF7EEB5}" type="presParOf" srcId="{AE0EEAC7-60CA-48D9-99B1-03D0D8848593}" destId="{1B8665A6-702A-4431-BBBB-5665E48AB4BD}" srcOrd="2" destOrd="0" presId="urn:microsoft.com/office/officeart/2005/8/layout/pictureOrgChart"/>
    <dgm:cxn modelId="{11617858-2F2E-488C-86D6-0E9ECC98D886}" type="presParOf" srcId="{E7DA48FA-B9F7-405C-BD65-0A5F43C6B88E}" destId="{4907296B-74AD-4225-BEDD-C89B5BA7A9EC}" srcOrd="6" destOrd="0" presId="urn:microsoft.com/office/officeart/2005/8/layout/pictureOrgChart"/>
    <dgm:cxn modelId="{648452F6-F370-4D2A-A992-97168B6E817B}" type="presParOf" srcId="{E7DA48FA-B9F7-405C-BD65-0A5F43C6B88E}" destId="{154BDAB3-E429-4DF3-B3F9-43E94D87C955}" srcOrd="7" destOrd="0" presId="urn:microsoft.com/office/officeart/2005/8/layout/pictureOrgChart"/>
    <dgm:cxn modelId="{0F4C7D22-15C2-4EAA-9B13-7CB0A2B3BCA1}" type="presParOf" srcId="{154BDAB3-E429-4DF3-B3F9-43E94D87C955}" destId="{2B35241D-172B-4BA8-B2C1-35BB2B31029C}" srcOrd="0" destOrd="0" presId="urn:microsoft.com/office/officeart/2005/8/layout/pictureOrgChart"/>
    <dgm:cxn modelId="{D34132DE-68A3-4D23-9384-AF11230A17E1}" type="presParOf" srcId="{2B35241D-172B-4BA8-B2C1-35BB2B31029C}" destId="{B1A1ECB6-2ADD-4AAB-8775-BE221AF3F2E8}" srcOrd="0" destOrd="0" presId="urn:microsoft.com/office/officeart/2005/8/layout/pictureOrgChart"/>
    <dgm:cxn modelId="{40B10890-C5CE-4309-AAC0-55526747F665}" type="presParOf" srcId="{2B35241D-172B-4BA8-B2C1-35BB2B31029C}" destId="{3EDB2C30-FA34-498C-8009-5BE7636F7096}" srcOrd="1" destOrd="0" presId="urn:microsoft.com/office/officeart/2005/8/layout/pictureOrgChart"/>
    <dgm:cxn modelId="{0B957720-0955-4047-A5EE-6520DDC47DFC}" type="presParOf" srcId="{2B35241D-172B-4BA8-B2C1-35BB2B31029C}" destId="{4C3445E1-C86D-4530-B392-731BF782B748}" srcOrd="2" destOrd="0" presId="urn:microsoft.com/office/officeart/2005/8/layout/pictureOrgChart"/>
    <dgm:cxn modelId="{02F7C4D6-668F-43D9-9990-7F586D976128}" type="presParOf" srcId="{154BDAB3-E429-4DF3-B3F9-43E94D87C955}" destId="{BBF02959-086C-4746-814B-094B91616C65}" srcOrd="1" destOrd="0" presId="urn:microsoft.com/office/officeart/2005/8/layout/pictureOrgChart"/>
    <dgm:cxn modelId="{81D580DA-49C5-440C-B45F-62878A63E5B9}" type="presParOf" srcId="{154BDAB3-E429-4DF3-B3F9-43E94D87C955}" destId="{1EB8D7DA-27CD-4F1D-B8B8-A6420F6175D4}" srcOrd="2" destOrd="0" presId="urn:microsoft.com/office/officeart/2005/8/layout/pictureOrgChart"/>
    <dgm:cxn modelId="{92A5AC40-9A91-4C71-AFD5-E06EEB52E2B8}" type="presParOf" srcId="{E7DA48FA-B9F7-405C-BD65-0A5F43C6B88E}" destId="{96579282-C09A-4B33-A065-28AA8A453F77}" srcOrd="8" destOrd="0" presId="urn:microsoft.com/office/officeart/2005/8/layout/pictureOrgChart"/>
    <dgm:cxn modelId="{39735D98-810F-4E57-9ACE-96D1F677D7B4}" type="presParOf" srcId="{E7DA48FA-B9F7-405C-BD65-0A5F43C6B88E}" destId="{2F5523E0-4635-4D4D-B8DE-BED000B71DC4}" srcOrd="9" destOrd="0" presId="urn:microsoft.com/office/officeart/2005/8/layout/pictureOrgChart"/>
    <dgm:cxn modelId="{C2F24809-7609-479C-8CC5-2C9CF74FB244}" type="presParOf" srcId="{2F5523E0-4635-4D4D-B8DE-BED000B71DC4}" destId="{5A84575F-EEAF-47F4-92AA-3486A8FB64EF}" srcOrd="0" destOrd="0" presId="urn:microsoft.com/office/officeart/2005/8/layout/pictureOrgChart"/>
    <dgm:cxn modelId="{B2775417-4867-4632-91C7-EC139497244B}" type="presParOf" srcId="{5A84575F-EEAF-47F4-92AA-3486A8FB64EF}" destId="{CEF6D586-8F45-4698-B55C-50C553196AA0}" srcOrd="0" destOrd="0" presId="urn:microsoft.com/office/officeart/2005/8/layout/pictureOrgChart"/>
    <dgm:cxn modelId="{4FC355D2-FF21-40AE-85E3-ADD911F42A67}" type="presParOf" srcId="{5A84575F-EEAF-47F4-92AA-3486A8FB64EF}" destId="{3473F9F7-3DBA-4F66-9508-4BB17E7D960B}" srcOrd="1" destOrd="0" presId="urn:microsoft.com/office/officeart/2005/8/layout/pictureOrgChart"/>
    <dgm:cxn modelId="{1F38909B-0E20-466B-934A-A74AD771ECC1}" type="presParOf" srcId="{5A84575F-EEAF-47F4-92AA-3486A8FB64EF}" destId="{5CF3040A-8303-49BA-94A1-67EFD6A391D0}" srcOrd="2" destOrd="0" presId="urn:microsoft.com/office/officeart/2005/8/layout/pictureOrgChart"/>
    <dgm:cxn modelId="{1EFC005F-0E66-47A5-9A2D-EC2E4F69C8D3}" type="presParOf" srcId="{2F5523E0-4635-4D4D-B8DE-BED000B71DC4}" destId="{9930C542-6765-4A47-B3FE-BC69FFCE6FF5}" srcOrd="1" destOrd="0" presId="urn:microsoft.com/office/officeart/2005/8/layout/pictureOrgChart"/>
    <dgm:cxn modelId="{FC4D9C2F-2B07-4C97-B481-EA92842EFD0B}" type="presParOf" srcId="{2F5523E0-4635-4D4D-B8DE-BED000B71DC4}" destId="{E8670CFB-19D2-4801-B349-771B5D9C5340}" srcOrd="2" destOrd="0" presId="urn:microsoft.com/office/officeart/2005/8/layout/pictureOrgChart"/>
    <dgm:cxn modelId="{E35C77BB-0583-4567-9252-7EACEAE16026}" type="presParOf" srcId="{B0FEDC0A-1779-47EB-9A5D-AF1E1E11B18B}" destId="{9D2D9447-9CDB-4BF0-90DD-E376B8606AC2}" srcOrd="2" destOrd="0" presId="urn:microsoft.com/office/officeart/2005/8/layout/pictureOrgChart"/>
    <dgm:cxn modelId="{65FF6548-A8EA-466D-9C1F-1E0633B8A9F3}" type="presParOf" srcId="{74733E03-D39D-487F-B21D-F6922696E29F}" destId="{0801F449-5610-4164-B869-BBDB65C874A3}" srcOrd="1" destOrd="0" presId="urn:microsoft.com/office/officeart/2005/8/layout/pictureOrgChart"/>
    <dgm:cxn modelId="{BF244F19-A4B9-4A18-8CA1-6A25BD473390}" type="presParOf" srcId="{0801F449-5610-4164-B869-BBDB65C874A3}" destId="{84D9A1B6-31BE-4A6E-A7B1-982798224DEB}" srcOrd="0" destOrd="0" presId="urn:microsoft.com/office/officeart/2005/8/layout/pictureOrgChart"/>
    <dgm:cxn modelId="{0EEC8E72-C195-472C-9C2E-970C53119FF3}" type="presParOf" srcId="{84D9A1B6-31BE-4A6E-A7B1-982798224DEB}" destId="{4B8DF850-AD30-4B29-BD4C-66B39B7E786E}" srcOrd="0" destOrd="0" presId="urn:microsoft.com/office/officeart/2005/8/layout/pictureOrgChart"/>
    <dgm:cxn modelId="{C21DBBCE-145C-4305-8794-12570FEE7862}" type="presParOf" srcId="{84D9A1B6-31BE-4A6E-A7B1-982798224DEB}" destId="{F3E49ABC-28D5-4FA6-AB18-722BDE520FFB}" srcOrd="1" destOrd="0" presId="urn:microsoft.com/office/officeart/2005/8/layout/pictureOrgChart"/>
    <dgm:cxn modelId="{E536CAE2-A6BD-4202-B807-E4AFE426F492}" type="presParOf" srcId="{84D9A1B6-31BE-4A6E-A7B1-982798224DEB}" destId="{9B5DEFB8-4475-42A6-93B8-3F79EB7DD811}" srcOrd="2" destOrd="0" presId="urn:microsoft.com/office/officeart/2005/8/layout/pictureOrgChart"/>
    <dgm:cxn modelId="{FFD2CEA8-BA87-496D-B974-32FA7E080E99}" type="presParOf" srcId="{0801F449-5610-4164-B869-BBDB65C874A3}" destId="{E9BFF3FA-CB89-45EE-AA6A-C6175F04524D}" srcOrd="1" destOrd="0" presId="urn:microsoft.com/office/officeart/2005/8/layout/pictureOrgChart"/>
    <dgm:cxn modelId="{A18F4712-3E99-4B35-9D3B-104DFD3EB14E}" type="presParOf" srcId="{0801F449-5610-4164-B869-BBDB65C874A3}" destId="{98196489-1B42-43A3-952D-D4DD38262620}" srcOrd="2" destOrd="0" presId="urn:microsoft.com/office/officeart/2005/8/layout/pictureOrg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79282-C09A-4B33-A065-28AA8A453F77}">
      <dsp:nvSpPr>
        <dsp:cNvPr id="0" name=""/>
        <dsp:cNvSpPr/>
      </dsp:nvSpPr>
      <dsp:spPr>
        <a:xfrm>
          <a:off x="5580116" y="1875059"/>
          <a:ext cx="4619120" cy="374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950"/>
              </a:lnTo>
              <a:lnTo>
                <a:pt x="4619120" y="173950"/>
              </a:lnTo>
              <a:lnTo>
                <a:pt x="4619120" y="374178"/>
              </a:lnTo>
            </a:path>
          </a:pathLst>
        </a:custGeom>
        <a:noFill/>
        <a:ln w="9525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7296B-74AD-4225-BEDD-C89B5BA7A9EC}">
      <dsp:nvSpPr>
        <dsp:cNvPr id="0" name=""/>
        <dsp:cNvSpPr/>
      </dsp:nvSpPr>
      <dsp:spPr>
        <a:xfrm>
          <a:off x="5580116" y="1875059"/>
          <a:ext cx="2311733" cy="374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950"/>
              </a:lnTo>
              <a:lnTo>
                <a:pt x="2311733" y="173950"/>
              </a:lnTo>
              <a:lnTo>
                <a:pt x="2311733" y="374178"/>
              </a:lnTo>
            </a:path>
          </a:pathLst>
        </a:custGeom>
        <a:noFill/>
        <a:ln w="9525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BBDA03-22FA-4FDC-B8C5-FDA584BB42B3}">
      <dsp:nvSpPr>
        <dsp:cNvPr id="0" name=""/>
        <dsp:cNvSpPr/>
      </dsp:nvSpPr>
      <dsp:spPr>
        <a:xfrm>
          <a:off x="5534396" y="1875059"/>
          <a:ext cx="91440" cy="3741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950"/>
              </a:lnTo>
              <a:lnTo>
                <a:pt x="50066" y="173950"/>
              </a:lnTo>
              <a:lnTo>
                <a:pt x="50066" y="374178"/>
              </a:lnTo>
            </a:path>
          </a:pathLst>
        </a:custGeom>
        <a:noFill/>
        <a:ln w="9525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4506A2-3BF3-4646-9FD6-470CAE25ED26}">
      <dsp:nvSpPr>
        <dsp:cNvPr id="0" name=""/>
        <dsp:cNvSpPr/>
      </dsp:nvSpPr>
      <dsp:spPr>
        <a:xfrm>
          <a:off x="3277075" y="1875059"/>
          <a:ext cx="2303040" cy="383893"/>
        </a:xfrm>
        <a:custGeom>
          <a:avLst/>
          <a:gdLst/>
          <a:ahLst/>
          <a:cxnLst/>
          <a:rect l="0" t="0" r="0" b="0"/>
          <a:pathLst>
            <a:path>
              <a:moveTo>
                <a:pt x="2303040" y="0"/>
              </a:moveTo>
              <a:lnTo>
                <a:pt x="2303040" y="183666"/>
              </a:lnTo>
              <a:lnTo>
                <a:pt x="0" y="183666"/>
              </a:lnTo>
              <a:lnTo>
                <a:pt x="0" y="383893"/>
              </a:lnTo>
            </a:path>
          </a:pathLst>
        </a:custGeom>
        <a:noFill/>
        <a:ln w="9525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056997-7415-457F-826F-6C342DB18857}">
      <dsp:nvSpPr>
        <dsp:cNvPr id="0" name=""/>
        <dsp:cNvSpPr/>
      </dsp:nvSpPr>
      <dsp:spPr>
        <a:xfrm>
          <a:off x="959036" y="1875059"/>
          <a:ext cx="4621079" cy="386802"/>
        </a:xfrm>
        <a:custGeom>
          <a:avLst/>
          <a:gdLst/>
          <a:ahLst/>
          <a:cxnLst/>
          <a:rect l="0" t="0" r="0" b="0"/>
          <a:pathLst>
            <a:path>
              <a:moveTo>
                <a:pt x="4621079" y="0"/>
              </a:moveTo>
              <a:lnTo>
                <a:pt x="4621079" y="186574"/>
              </a:lnTo>
              <a:lnTo>
                <a:pt x="0" y="186574"/>
              </a:lnTo>
              <a:lnTo>
                <a:pt x="0" y="386802"/>
              </a:lnTo>
            </a:path>
          </a:pathLst>
        </a:custGeom>
        <a:noFill/>
        <a:ln w="9525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A96AC1-2793-4875-8F68-2E5D4041C96C}">
      <dsp:nvSpPr>
        <dsp:cNvPr id="0" name=""/>
        <dsp:cNvSpPr/>
      </dsp:nvSpPr>
      <dsp:spPr>
        <a:xfrm>
          <a:off x="4626650" y="921594"/>
          <a:ext cx="1906931" cy="953465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6359" tIns="12700" rIns="12700" bIns="1270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i="0" kern="1200" noProof="0" dirty="0" smtClean="0">
              <a:latin typeface="Book Antiqua"/>
              <a:ea typeface="+mn-ea"/>
              <a:cs typeface="+mn-cs"/>
            </a:rPr>
            <a:t>Fekete László</a:t>
          </a:r>
          <a:br>
            <a:rPr lang="hu-HU" sz="2000" b="0" i="0" kern="1200" noProof="0" dirty="0" smtClean="0">
              <a:latin typeface="Book Antiqua"/>
              <a:ea typeface="+mn-ea"/>
              <a:cs typeface="+mn-cs"/>
            </a:rPr>
          </a:br>
          <a:r>
            <a:rPr lang="hu-HU" sz="2000" b="0" i="1" kern="1200" noProof="0" dirty="0" smtClean="0">
              <a:latin typeface="Book Antiqua"/>
              <a:ea typeface="+mn-ea"/>
              <a:cs typeface="+mn-cs"/>
            </a:rPr>
            <a:t>Elnök</a:t>
          </a:r>
          <a:endParaRPr lang="hu-HU" sz="2000" b="0" i="1" kern="1200" noProof="0" dirty="0">
            <a:latin typeface="Book Antiqua"/>
            <a:ea typeface="+mn-ea"/>
            <a:cs typeface="+mn-cs"/>
          </a:endParaRPr>
        </a:p>
      </dsp:txBody>
      <dsp:txXfrm>
        <a:off x="4626650" y="921594"/>
        <a:ext cx="1906931" cy="953465"/>
      </dsp:txXfrm>
    </dsp:sp>
    <dsp:sp modelId="{6946ADC2-7C19-4802-8D91-46261264C83C}">
      <dsp:nvSpPr>
        <dsp:cNvPr id="0" name=""/>
        <dsp:cNvSpPr/>
      </dsp:nvSpPr>
      <dsp:spPr>
        <a:xfrm>
          <a:off x="4650046" y="938432"/>
          <a:ext cx="766689" cy="91794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BB6433-85B9-4CBA-A5DA-ECA5A27C4D34}">
      <dsp:nvSpPr>
        <dsp:cNvPr id="0" name=""/>
        <dsp:cNvSpPr/>
      </dsp:nvSpPr>
      <dsp:spPr>
        <a:xfrm>
          <a:off x="5571" y="2261861"/>
          <a:ext cx="1906931" cy="953465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6359" tIns="12700" rIns="12700" bIns="1270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i="0" kern="1200" noProof="0" dirty="0" smtClean="0">
              <a:latin typeface="Book Antiqua"/>
              <a:ea typeface="+mn-ea"/>
              <a:cs typeface="+mn-cs"/>
            </a:rPr>
            <a:t>Bocsi Zoltán</a:t>
          </a:r>
          <a:br>
            <a:rPr lang="hu-HU" sz="2000" b="0" i="0" kern="1200" noProof="0" dirty="0" smtClean="0">
              <a:latin typeface="Book Antiqua"/>
              <a:ea typeface="+mn-ea"/>
              <a:cs typeface="+mn-cs"/>
            </a:rPr>
          </a:br>
          <a:r>
            <a:rPr lang="hu-HU" sz="2000" b="0" i="0" kern="1200" noProof="0" dirty="0" smtClean="0">
              <a:latin typeface="Book Antiqua"/>
              <a:ea typeface="+mn-ea"/>
              <a:cs typeface="+mn-cs"/>
            </a:rPr>
            <a:t>Tag</a:t>
          </a:r>
          <a:endParaRPr lang="hu-HU" sz="2000" b="0" i="1" kern="1200" noProof="0" dirty="0">
            <a:latin typeface="Book Antiqua"/>
            <a:ea typeface="+mn-ea"/>
            <a:cs typeface="+mn-cs"/>
          </a:endParaRPr>
        </a:p>
      </dsp:txBody>
      <dsp:txXfrm>
        <a:off x="5571" y="2261861"/>
        <a:ext cx="1906931" cy="953465"/>
      </dsp:txXfrm>
    </dsp:sp>
    <dsp:sp modelId="{60482579-622C-4150-9512-3BA2FB6B8404}">
      <dsp:nvSpPr>
        <dsp:cNvPr id="0" name=""/>
        <dsp:cNvSpPr/>
      </dsp:nvSpPr>
      <dsp:spPr>
        <a:xfrm>
          <a:off x="10981" y="2249237"/>
          <a:ext cx="751952" cy="97871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303B67-D087-46B6-B3EB-383116DA08B6}">
      <dsp:nvSpPr>
        <dsp:cNvPr id="0" name=""/>
        <dsp:cNvSpPr/>
      </dsp:nvSpPr>
      <dsp:spPr>
        <a:xfrm>
          <a:off x="2323609" y="2258953"/>
          <a:ext cx="1906931" cy="953465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6359" tIns="12700" rIns="12700" bIns="1270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i="0" kern="1200" noProof="0" dirty="0" smtClean="0">
              <a:latin typeface="Book Antiqua"/>
              <a:ea typeface="+mn-ea"/>
              <a:cs typeface="+mn-cs"/>
            </a:rPr>
            <a:t>Bozsik Csaba</a:t>
          </a:r>
          <a:br>
            <a:rPr lang="hu-HU" sz="2000" b="0" i="0" kern="1200" noProof="0" dirty="0" smtClean="0">
              <a:latin typeface="Book Antiqua"/>
              <a:ea typeface="+mn-ea"/>
              <a:cs typeface="+mn-cs"/>
            </a:rPr>
          </a:br>
          <a:r>
            <a:rPr lang="hu-HU" sz="2000" b="0" i="0" kern="1200" noProof="0" dirty="0" smtClean="0">
              <a:latin typeface="Book Antiqua"/>
              <a:ea typeface="+mn-ea"/>
              <a:cs typeface="+mn-cs"/>
            </a:rPr>
            <a:t>Tag</a:t>
          </a:r>
          <a:endParaRPr lang="hu-HU" sz="2000" b="0" i="1" kern="1200" noProof="0" dirty="0">
            <a:latin typeface="Book Antiqua"/>
            <a:ea typeface="+mn-ea"/>
            <a:cs typeface="+mn-cs"/>
          </a:endParaRPr>
        </a:p>
      </dsp:txBody>
      <dsp:txXfrm>
        <a:off x="2323609" y="2258953"/>
        <a:ext cx="1906931" cy="953465"/>
      </dsp:txXfrm>
    </dsp:sp>
    <dsp:sp modelId="{4C1E3A34-66B6-4F40-B28D-C967C1C3443E}">
      <dsp:nvSpPr>
        <dsp:cNvPr id="0" name=""/>
        <dsp:cNvSpPr/>
      </dsp:nvSpPr>
      <dsp:spPr>
        <a:xfrm>
          <a:off x="2312958" y="2277532"/>
          <a:ext cx="784074" cy="89687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83C87A-8F55-446F-9604-76FB96CAF4CE}">
      <dsp:nvSpPr>
        <dsp:cNvPr id="0" name=""/>
        <dsp:cNvSpPr/>
      </dsp:nvSpPr>
      <dsp:spPr>
        <a:xfrm>
          <a:off x="4630996" y="2249237"/>
          <a:ext cx="1906931" cy="953465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6359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0" i="0" kern="1200" noProof="0" dirty="0" err="1" smtClean="0">
              <a:latin typeface="Book Antiqua"/>
              <a:ea typeface="+mn-ea"/>
              <a:cs typeface="+mn-cs"/>
            </a:rPr>
            <a:t>Montvai</a:t>
          </a:r>
          <a:r>
            <a:rPr lang="hu-HU" sz="1800" b="0" i="0" kern="1200" noProof="0" dirty="0" smtClean="0">
              <a:latin typeface="Book Antiqua"/>
              <a:ea typeface="+mn-ea"/>
              <a:cs typeface="+mn-cs"/>
            </a:rPr>
            <a:t> Tibor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0" i="0" kern="1200" noProof="0" dirty="0" smtClean="0">
              <a:latin typeface="Book Antiqua"/>
              <a:ea typeface="+mn-ea"/>
              <a:cs typeface="+mn-cs"/>
            </a:rPr>
            <a:t>Tag</a:t>
          </a:r>
          <a:endParaRPr lang="hu-HU" sz="1800" i="1" kern="1200" noProof="0" dirty="0"/>
        </a:p>
      </dsp:txBody>
      <dsp:txXfrm>
        <a:off x="4630996" y="2249237"/>
        <a:ext cx="1906931" cy="953465"/>
      </dsp:txXfrm>
    </dsp:sp>
    <dsp:sp modelId="{6DBECFF6-40DB-401D-BE79-DE044302901F}">
      <dsp:nvSpPr>
        <dsp:cNvPr id="0" name=""/>
        <dsp:cNvSpPr/>
      </dsp:nvSpPr>
      <dsp:spPr>
        <a:xfrm>
          <a:off x="4652073" y="2294054"/>
          <a:ext cx="720619" cy="863832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A1ECB6-2ADD-4AAB-8775-BE221AF3F2E8}">
      <dsp:nvSpPr>
        <dsp:cNvPr id="0" name=""/>
        <dsp:cNvSpPr/>
      </dsp:nvSpPr>
      <dsp:spPr>
        <a:xfrm>
          <a:off x="6938384" y="2249237"/>
          <a:ext cx="1906931" cy="953465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6359" tIns="12700" rIns="12700" bIns="1270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 err="1" smtClean="0"/>
            <a:t>Péczely</a:t>
          </a:r>
          <a:r>
            <a:rPr lang="hu-HU" sz="2000" kern="1200" dirty="0" smtClean="0"/>
            <a:t> Szabolcs </a:t>
          </a:r>
          <a:r>
            <a:rPr lang="hu-HU" sz="2000" b="0" i="0" kern="1200" noProof="0" dirty="0" smtClean="0">
              <a:latin typeface="Book Antiqua"/>
              <a:ea typeface="+mn-ea"/>
              <a:cs typeface="+mn-cs"/>
            </a:rPr>
            <a:t/>
          </a:r>
          <a:br>
            <a:rPr lang="hu-HU" sz="2000" b="0" i="0" kern="1200" noProof="0" dirty="0" smtClean="0">
              <a:latin typeface="Book Antiqua"/>
              <a:ea typeface="+mn-ea"/>
              <a:cs typeface="+mn-cs"/>
            </a:rPr>
          </a:br>
          <a:r>
            <a:rPr lang="hu-HU" sz="2000" b="0" i="0" kern="1200" noProof="0" dirty="0" smtClean="0">
              <a:latin typeface="Book Antiqua"/>
              <a:ea typeface="+mn-ea"/>
              <a:cs typeface="+mn-cs"/>
            </a:rPr>
            <a:t>Tag</a:t>
          </a:r>
          <a:endParaRPr lang="hu-HU" sz="2000" b="0" i="1" kern="1200" noProof="0" dirty="0">
            <a:latin typeface="Book Antiqua"/>
            <a:ea typeface="+mn-ea"/>
            <a:cs typeface="+mn-cs"/>
          </a:endParaRPr>
        </a:p>
      </dsp:txBody>
      <dsp:txXfrm>
        <a:off x="6938384" y="2249237"/>
        <a:ext cx="1906931" cy="953465"/>
      </dsp:txXfrm>
    </dsp:sp>
    <dsp:sp modelId="{3EDB2C30-FA34-498C-8009-5BE7636F7096}">
      <dsp:nvSpPr>
        <dsp:cNvPr id="0" name=""/>
        <dsp:cNvSpPr/>
      </dsp:nvSpPr>
      <dsp:spPr>
        <a:xfrm>
          <a:off x="6984906" y="2257986"/>
          <a:ext cx="669727" cy="935967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F6D586-8F45-4698-B55C-50C553196AA0}">
      <dsp:nvSpPr>
        <dsp:cNvPr id="0" name=""/>
        <dsp:cNvSpPr/>
      </dsp:nvSpPr>
      <dsp:spPr>
        <a:xfrm>
          <a:off x="9245771" y="2249237"/>
          <a:ext cx="1906931" cy="953465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6359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Szilágyi Norbert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Tag</a:t>
          </a:r>
          <a:endParaRPr lang="hu-HU" sz="1800" kern="1200" dirty="0"/>
        </a:p>
      </dsp:txBody>
      <dsp:txXfrm>
        <a:off x="9245771" y="2249237"/>
        <a:ext cx="1906931" cy="953465"/>
      </dsp:txXfrm>
    </dsp:sp>
    <dsp:sp modelId="{3473F9F7-3DBA-4F66-9508-4BB17E7D960B}">
      <dsp:nvSpPr>
        <dsp:cNvPr id="0" name=""/>
        <dsp:cNvSpPr/>
      </dsp:nvSpPr>
      <dsp:spPr>
        <a:xfrm>
          <a:off x="9275428" y="2251797"/>
          <a:ext cx="703457" cy="948347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8DF850-AD30-4B29-BD4C-66B39B7E786E}">
      <dsp:nvSpPr>
        <dsp:cNvPr id="0" name=""/>
        <dsp:cNvSpPr/>
      </dsp:nvSpPr>
      <dsp:spPr>
        <a:xfrm>
          <a:off x="6934037" y="921594"/>
          <a:ext cx="1906931" cy="953465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6359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0" i="0" kern="1200" noProof="0" dirty="0" smtClean="0">
              <a:latin typeface="Book Antiqua"/>
              <a:ea typeface="+mn-ea"/>
              <a:cs typeface="+mn-cs"/>
            </a:rPr>
            <a:t>Nagy Gábor</a:t>
          </a:r>
          <a:br>
            <a:rPr lang="hu-HU" sz="1800" b="0" i="0" kern="1200" noProof="0" dirty="0" smtClean="0">
              <a:latin typeface="Book Antiqua"/>
              <a:ea typeface="+mn-ea"/>
              <a:cs typeface="+mn-cs"/>
            </a:rPr>
          </a:br>
          <a:r>
            <a:rPr lang="hu-HU" sz="1800" b="0" i="0" kern="1200" noProof="0" dirty="0" smtClean="0">
              <a:latin typeface="Book Antiqua"/>
              <a:ea typeface="+mn-ea"/>
              <a:cs typeface="+mn-cs"/>
            </a:rPr>
            <a:t>Ale</a:t>
          </a:r>
          <a:r>
            <a:rPr lang="hu-HU" sz="1800" b="0" i="1" kern="1200" noProof="0" dirty="0" smtClean="0">
              <a:latin typeface="Book Antiqua"/>
              <a:ea typeface="+mn-ea"/>
              <a:cs typeface="+mn-cs"/>
            </a:rPr>
            <a:t>lnök</a:t>
          </a:r>
          <a:endParaRPr lang="hu-HU" sz="1800" b="0" i="1" kern="1200" noProof="0" dirty="0">
            <a:latin typeface="Book Antiqua"/>
            <a:ea typeface="+mn-ea"/>
            <a:cs typeface="+mn-cs"/>
          </a:endParaRPr>
        </a:p>
      </dsp:txBody>
      <dsp:txXfrm>
        <a:off x="6934037" y="921594"/>
        <a:ext cx="1906931" cy="953465"/>
      </dsp:txXfrm>
    </dsp:sp>
    <dsp:sp modelId="{F3E49ABC-28D5-4FA6-AB18-722BDE520FFB}">
      <dsp:nvSpPr>
        <dsp:cNvPr id="0" name=""/>
        <dsp:cNvSpPr/>
      </dsp:nvSpPr>
      <dsp:spPr>
        <a:xfrm>
          <a:off x="6947662" y="910659"/>
          <a:ext cx="735522" cy="939682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ictureOrgChart">
  <dgm:title val="Képes szervezeti diagram"/>
  <dgm:desc val="Szervezeti és jelentéskötelezettségi hierarchiák és a kapcsolódó képek szemléltetésére szolgáló ábra. Ebben az elrendezésben használható az Asszisztens alakzat és a Szervezeti diagram nyitott elrendezései."/>
  <dgm:catLst>
    <dgm:cat type="hierarchy" pri="10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4A5CE-DA2A-4BAF-A6BC-8C08A2B467E0}" type="datetimeFigureOut">
              <a:rPr lang="hu-HU" smtClean="0"/>
              <a:t>2017.02.24.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ED5C9-CD4D-4A52-96B8-A3A525C8E8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066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776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30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522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74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896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931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261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689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5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5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593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81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94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93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7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45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75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DFF08F-DC6B-4601-B491-B0F83F6DD2DA}" type="datetimeFigureOut">
              <a:rPr lang="en-US" smtClean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8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kumentumt&#225;r.mlsz.hu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youtube.com/watch?v=s2v_AGe-Mb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2v_AGe-Mbk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937934" y="349726"/>
            <a:ext cx="8070460" cy="3005667"/>
          </a:xfrm>
        </p:spPr>
        <p:txBody>
          <a:bodyPr>
            <a:normAutofit/>
          </a:bodyPr>
          <a:lstStyle/>
          <a:p>
            <a:pPr algn="ctr"/>
            <a:r>
              <a:rPr lang="hu-HU" sz="5400" dirty="0" smtClean="0">
                <a:latin typeface="Clarendon" panose="02040604040505020204" pitchFamily="18" charset="0"/>
              </a:rPr>
              <a:t>TAVASZI ÉVADNYITÓ</a:t>
            </a:r>
            <a:br>
              <a:rPr lang="hu-HU" sz="5400" dirty="0" smtClean="0">
                <a:latin typeface="Clarendon" panose="02040604040505020204" pitchFamily="18" charset="0"/>
              </a:rPr>
            </a:br>
            <a:r>
              <a:rPr lang="hu-HU" sz="2000" dirty="0">
                <a:latin typeface="Clarendon" panose="02040604040505020204" pitchFamily="18" charset="0"/>
              </a:rPr>
              <a:t/>
            </a:r>
            <a:br>
              <a:rPr lang="hu-HU" sz="2000" dirty="0">
                <a:latin typeface="Clarendon" panose="02040604040505020204" pitchFamily="18" charset="0"/>
              </a:rPr>
            </a:br>
            <a:r>
              <a:rPr lang="hu-HU" sz="5400" dirty="0" smtClean="0">
                <a:latin typeface="Clarendon" panose="02040604040505020204" pitchFamily="18" charset="0"/>
              </a:rPr>
              <a:t> ÉRTEKEZLET</a:t>
            </a:r>
            <a:endParaRPr lang="hu-HU" sz="5400" dirty="0">
              <a:latin typeface="Clarendon" panose="020406040405050202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795728" y="5124926"/>
            <a:ext cx="9144000" cy="1312003"/>
          </a:xfrm>
        </p:spPr>
        <p:txBody>
          <a:bodyPr>
            <a:noAutofit/>
          </a:bodyPr>
          <a:lstStyle/>
          <a:p>
            <a:r>
              <a:rPr lang="hu-HU" sz="4800" dirty="0" smtClean="0">
                <a:latin typeface="Clarendon" panose="02040604040505020204" pitchFamily="18" charset="0"/>
              </a:rPr>
              <a:t>Eger</a:t>
            </a:r>
          </a:p>
          <a:p>
            <a:r>
              <a:rPr lang="hu-HU" sz="4800" dirty="0" smtClean="0">
                <a:latin typeface="Clarendon" panose="02040604040505020204" pitchFamily="18" charset="0"/>
              </a:rPr>
              <a:t>2017. február 17.</a:t>
            </a:r>
            <a:endParaRPr lang="hu-HU" sz="4800" dirty="0">
              <a:latin typeface="Clarendon" panose="020406040405050202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5" y="2102251"/>
            <a:ext cx="1528838" cy="147889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448" y="3929787"/>
            <a:ext cx="1530099" cy="1611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3116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Mérkőzés rendezése</a:t>
            </a:r>
          </a:p>
        </p:txBody>
      </p:sp>
      <p:sp>
        <p:nvSpPr>
          <p:cNvPr id="9219" name="Tartalom helye 2"/>
          <p:cNvSpPr>
            <a:spLocks noGrp="1"/>
          </p:cNvSpPr>
          <p:nvPr>
            <p:ph idx="1"/>
          </p:nvPr>
        </p:nvSpPr>
        <p:spPr>
          <a:xfrm>
            <a:off x="1484310" y="1041401"/>
            <a:ext cx="10707690" cy="47498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Számos megyében elfogadott eljárás, hogy a vendég szurkolókat vendég rendező gárda kíséri, 1-2 fő (elgondolkodtató ennek a jövőbeni bevezetése)</a:t>
            </a:r>
          </a:p>
        </p:txBody>
      </p:sp>
      <p:pic>
        <p:nvPicPr>
          <p:cNvPr id="4" name="Picture 2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1246"/>
            <a:ext cx="1757892" cy="20128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013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Mérkőzés jegyzőkönyv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hu-HU" dirty="0" smtClean="0"/>
              <a:t>Mérkőzés kezdésének csúszása &gt; állandó probléma</a:t>
            </a:r>
          </a:p>
          <a:p>
            <a:pPr lvl="1">
              <a:spcAft>
                <a:spcPts val="0"/>
              </a:spcAft>
              <a:defRPr/>
            </a:pPr>
            <a:r>
              <a:rPr lang="hu-HU" dirty="0" smtClean="0"/>
              <a:t>Játékvezetők szerint: nincs időben behozva a jegyzőkönyv</a:t>
            </a:r>
          </a:p>
          <a:p>
            <a:pPr>
              <a:spcAft>
                <a:spcPts val="0"/>
              </a:spcAft>
              <a:defRPr/>
            </a:pPr>
            <a:r>
              <a:rPr lang="hu-HU" dirty="0" smtClean="0"/>
              <a:t>Versenyszabályzat előírása (35 perccel mérkőzés előtt)</a:t>
            </a:r>
          </a:p>
          <a:p>
            <a:pPr>
              <a:spcAft>
                <a:spcPts val="0"/>
              </a:spcAft>
              <a:defRPr/>
            </a:pPr>
            <a:r>
              <a:rPr lang="hu-HU" dirty="0" smtClean="0"/>
              <a:t>Megyei </a:t>
            </a:r>
            <a:r>
              <a:rPr lang="hu-HU" dirty="0" err="1" smtClean="0"/>
              <a:t>I.o.-ban</a:t>
            </a:r>
            <a:r>
              <a:rPr lang="hu-HU" dirty="0" smtClean="0"/>
              <a:t> 30 perccel meccs előtt!!!</a:t>
            </a:r>
          </a:p>
          <a:p>
            <a:pPr lvl="1">
              <a:spcAft>
                <a:spcPts val="0"/>
              </a:spcAft>
              <a:defRPr/>
            </a:pPr>
            <a:r>
              <a:rPr lang="hu-HU" dirty="0" smtClean="0"/>
              <a:t>Ha nincs </a:t>
            </a:r>
            <a:r>
              <a:rPr lang="hu-HU" dirty="0" err="1" smtClean="0"/>
              <a:t>jv</a:t>
            </a:r>
            <a:r>
              <a:rPr lang="hu-HU" dirty="0" smtClean="0"/>
              <a:t>. rögzíti a jegyzőkönyvben &gt; szövetség szankcionál</a:t>
            </a:r>
          </a:p>
        </p:txBody>
      </p:sp>
    </p:spTree>
    <p:extLst>
      <p:ext uri="{BB962C8B-B14F-4D97-AF65-F5344CB8AC3E}">
        <p14:creationId xmlns:p14="http://schemas.microsoft.com/office/powerpoint/2010/main" val="4255352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FAIR play</a:t>
            </a:r>
          </a:p>
        </p:txBody>
      </p:sp>
      <p:sp>
        <p:nvSpPr>
          <p:cNvPr id="1126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Törekedjünk a Fair play szellemének megtartására &gt; mérkőzések előtti kézfogás elő van írva, mérkőzések után ajánlott</a:t>
            </a:r>
          </a:p>
        </p:txBody>
      </p:sp>
    </p:spTree>
    <p:extLst>
      <p:ext uri="{BB962C8B-B14F-4D97-AF65-F5344CB8AC3E}">
        <p14:creationId xmlns:p14="http://schemas.microsoft.com/office/powerpoint/2010/main" val="2012301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Mérkőzés előtt</a:t>
            </a:r>
          </a:p>
        </p:txBody>
      </p:sp>
      <p:sp>
        <p:nvSpPr>
          <p:cNvPr id="1229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Előírás, hogy a mérkőzés előtt a játékvezetők 1 órával a sportpályán legyenek &gt; ennek biztosítása legyen meg</a:t>
            </a:r>
          </a:p>
          <a:p>
            <a:pPr lvl="1" eaLnBrk="1" hangingPunct="1"/>
            <a:r>
              <a:rPr lang="hu-HU" altLang="hu-HU" smtClean="0"/>
              <a:t>Játékvezető jelenti az esetet</a:t>
            </a:r>
          </a:p>
          <a:p>
            <a:pPr lvl="1" eaLnBrk="1" hangingPunct="1"/>
            <a:r>
              <a:rPr lang="hu-HU" altLang="hu-HU" smtClean="0"/>
              <a:t>Kérem a csapatokat is, ha nem érkezik meg időben a játékvezető írásban értesítsék a szövetséget</a:t>
            </a:r>
          </a:p>
        </p:txBody>
      </p:sp>
    </p:spTree>
    <p:extLst>
      <p:ext uri="{BB962C8B-B14F-4D97-AF65-F5344CB8AC3E}">
        <p14:creationId xmlns:p14="http://schemas.microsoft.com/office/powerpoint/2010/main" val="320959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Mérkőzés alatt</a:t>
            </a: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hu-HU" altLang="hu-HU" sz="2800" dirty="0" smtClean="0"/>
              <a:t>Labdaszedők a pálya szélén ajánlott</a:t>
            </a:r>
          </a:p>
          <a:p>
            <a:pPr eaLnBrk="1" hangingPunct="1"/>
            <a:r>
              <a:rPr lang="hu-HU" altLang="hu-HU" sz="2800" dirty="0" smtClean="0"/>
              <a:t>Több labda biztosítása a mérkőzésre ajánlott</a:t>
            </a:r>
          </a:p>
          <a:p>
            <a:pPr eaLnBrk="1" hangingPunct="1"/>
            <a:endParaRPr lang="hu-HU" altLang="hu-HU" sz="2800" dirty="0" smtClean="0"/>
          </a:p>
          <a:p>
            <a:pPr eaLnBrk="1" hangingPunct="1"/>
            <a:endParaRPr lang="hu-HU" altLang="hu-HU" sz="2800" dirty="0" smtClean="0"/>
          </a:p>
          <a:p>
            <a:pPr eaLnBrk="1" hangingPunct="1"/>
            <a:endParaRPr lang="hu-HU" altLang="hu-HU" sz="28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u-HU" altLang="hu-HU" sz="2800" dirty="0" smtClean="0"/>
              <a:t>Időhúzás elkerülése, feszültség csökkenése, több játékidő</a:t>
            </a:r>
          </a:p>
          <a:p>
            <a:pPr eaLnBrk="1" hangingPunct="1"/>
            <a:endParaRPr lang="hu-HU" altLang="hu-HU" dirty="0" smtClean="0"/>
          </a:p>
        </p:txBody>
      </p:sp>
      <p:sp>
        <p:nvSpPr>
          <p:cNvPr id="4" name="Lefelé nyíl 3"/>
          <p:cNvSpPr/>
          <p:nvPr/>
        </p:nvSpPr>
        <p:spPr>
          <a:xfrm>
            <a:off x="5308072" y="3788835"/>
            <a:ext cx="647700" cy="1008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1533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Mérkőzés után</a:t>
            </a:r>
          </a:p>
        </p:txBody>
      </p:sp>
      <p:sp>
        <p:nvSpPr>
          <p:cNvPr id="1433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hu-HU" sz="2800" dirty="0" smtClean="0"/>
              <a:t>Az igazgatóság kérése a „pozitív visszacsatolás” a játékvezetői jelentésben:</a:t>
            </a:r>
          </a:p>
          <a:p>
            <a:pPr lvl="1" eaLnBrk="1" hangingPunct="1"/>
            <a:r>
              <a:rPr lang="hu-HU" altLang="hu-HU" sz="2800" dirty="0" smtClean="0"/>
              <a:t>a rendezésről</a:t>
            </a:r>
          </a:p>
          <a:p>
            <a:pPr lvl="1" eaLnBrk="1" hangingPunct="1"/>
            <a:r>
              <a:rPr lang="hu-HU" altLang="hu-HU" sz="2800" dirty="0" smtClean="0"/>
              <a:t>a csapatok, vezetők magatartásáról</a:t>
            </a:r>
          </a:p>
          <a:p>
            <a:pPr lvl="1" eaLnBrk="1" hangingPunct="1"/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2724702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>
          <a:xfrm>
            <a:off x="1458911" y="0"/>
            <a:ext cx="10018713" cy="1752599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Mérkőzés után</a:t>
            </a:r>
          </a:p>
        </p:txBody>
      </p:sp>
      <p:sp>
        <p:nvSpPr>
          <p:cNvPr id="15363" name="Tartalom helye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924425"/>
          </a:xfrm>
        </p:spPr>
        <p:txBody>
          <a:bodyPr/>
          <a:lstStyle/>
          <a:p>
            <a:pPr eaLnBrk="1" hangingPunct="1"/>
            <a:r>
              <a:rPr lang="hu-HU" altLang="hu-HU" smtClean="0"/>
              <a:t>Mindkét csapat technikai vezetője köteles a játékvezetői öltözőben 15 perccel a mérkőzés lefújását követően EGYSZERRE megjelenni egyeztetés céljából, ami tartalmazza:</a:t>
            </a:r>
          </a:p>
          <a:p>
            <a:pPr lvl="1" eaLnBrk="1" hangingPunct="1"/>
            <a:r>
              <a:rPr lang="hu-HU" altLang="hu-HU" sz="3200"/>
              <a:t>gólszerző, csere, Sárga lap, kiállítás, rendkívüli esemény leírását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hu-HU" altLang="hu-HU" sz="3200"/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hu-HU" altLang="hu-HU" smtClean="0"/>
              <a:t>EZUTÁN JAVÍTÁSRA, MÓDOSÍTÁSRA NINCS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hu-HU" altLang="hu-HU" smtClean="0"/>
              <a:t>LEHETŐSÉG!!!</a:t>
            </a:r>
          </a:p>
        </p:txBody>
      </p:sp>
    </p:spTree>
    <p:extLst>
      <p:ext uri="{BB962C8B-B14F-4D97-AF65-F5344CB8AC3E}">
        <p14:creationId xmlns:p14="http://schemas.microsoft.com/office/powerpoint/2010/main" val="3428777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Mérkőzés előtt-után</a:t>
            </a:r>
          </a:p>
        </p:txBody>
      </p:sp>
      <p:sp>
        <p:nvSpPr>
          <p:cNvPr id="16387" name="Tartalom helye 2"/>
          <p:cNvSpPr>
            <a:spLocks noGrp="1"/>
          </p:cNvSpPr>
          <p:nvPr>
            <p:ph idx="1"/>
          </p:nvPr>
        </p:nvSpPr>
        <p:spPr>
          <a:xfrm>
            <a:off x="1399643" y="2082800"/>
            <a:ext cx="10648423" cy="4775200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2800" dirty="0" smtClean="0"/>
              <a:t>Megyei </a:t>
            </a:r>
            <a:r>
              <a:rPr lang="hu-HU" altLang="hu-HU" sz="2800" dirty="0" err="1" smtClean="0"/>
              <a:t>I.o.-ban</a:t>
            </a:r>
            <a:r>
              <a:rPr lang="hu-HU" altLang="hu-HU" sz="2800" dirty="0" smtClean="0"/>
              <a:t> KÖTELEZŐ a laptop (számítógép) és a nyomtató megléte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hu-HU" altLang="hu-HU" sz="2800" dirty="0" smtClean="0"/>
              <a:t>	(</a:t>
            </a:r>
            <a:r>
              <a:rPr lang="hu-HU" altLang="hu-HU" sz="2800" i="1" dirty="0" smtClean="0"/>
              <a:t>a mérkőzés után a kinyomtatott jegyzőkönyvet át lehessen adni a két technikai vezetőnek – kiállítás, rendkívüli esemény miatt nagyon fontos!!!)</a:t>
            </a:r>
            <a:r>
              <a:rPr lang="hu-HU" altLang="hu-HU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9836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apcsolódó ké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" t="14404" r="1915" b="14159"/>
          <a:stretch/>
        </p:blipFill>
        <p:spPr bwMode="auto">
          <a:xfrm>
            <a:off x="1337733" y="1075267"/>
            <a:ext cx="10617199" cy="4793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48578" y="-72904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hu-HU" sz="6000" dirty="0" smtClean="0"/>
              <a:t>2016/2017 TAVASZI SZEZON</a:t>
            </a:r>
            <a:endParaRPr lang="hu-HU" sz="6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532467" y="1435856"/>
            <a:ext cx="1065953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Megyei </a:t>
            </a:r>
            <a:r>
              <a:rPr lang="hu-HU" sz="2400" dirty="0" err="1"/>
              <a:t>I.o</a:t>
            </a:r>
            <a:r>
              <a:rPr lang="hu-HU" sz="2400" dirty="0"/>
              <a:t>. felnőtt:                                       2017.02.25-26. – 06.03.                      </a:t>
            </a:r>
            <a:r>
              <a:rPr lang="hu-HU" sz="2400" dirty="0" smtClean="0"/>
              <a:t> </a:t>
            </a:r>
            <a:r>
              <a:rPr lang="hu-HU" sz="2400" dirty="0"/>
              <a:t>15 </a:t>
            </a:r>
            <a:r>
              <a:rPr lang="hu-HU" sz="2400" dirty="0" smtClean="0"/>
              <a:t>forduló</a:t>
            </a:r>
          </a:p>
          <a:p>
            <a:r>
              <a:rPr lang="hu-HU" sz="2400" dirty="0"/>
              <a:t>Megyei </a:t>
            </a:r>
            <a:r>
              <a:rPr lang="hu-HU" sz="2400" dirty="0" err="1"/>
              <a:t>I.o</a:t>
            </a:r>
            <a:r>
              <a:rPr lang="hu-HU" sz="2400" dirty="0"/>
              <a:t> U19:                                               2017.02.25-26. – 06.03.                       15 </a:t>
            </a:r>
            <a:r>
              <a:rPr lang="hu-HU" sz="2400" dirty="0" smtClean="0"/>
              <a:t>forduló</a:t>
            </a:r>
          </a:p>
          <a:p>
            <a:r>
              <a:rPr lang="hu-HU" sz="2400" dirty="0" smtClean="0"/>
              <a:t>							</a:t>
            </a:r>
            <a:r>
              <a:rPr lang="hu-HU" sz="2400" b="1" dirty="0" smtClean="0"/>
              <a:t>                          </a:t>
            </a:r>
            <a:r>
              <a:rPr lang="hu-HU" sz="2400" b="1" i="1" dirty="0" smtClean="0"/>
              <a:t>16. </a:t>
            </a:r>
            <a:r>
              <a:rPr lang="hu-HU" sz="2400" b="1" i="1" dirty="0"/>
              <a:t>f</a:t>
            </a:r>
            <a:r>
              <a:rPr lang="hu-HU" sz="2400" b="1" i="1" dirty="0" smtClean="0"/>
              <a:t>orduló későbbi időpontra kijelölve</a:t>
            </a:r>
            <a:endParaRPr lang="hu-HU" sz="2400" b="1" i="1" dirty="0"/>
          </a:p>
          <a:p>
            <a:r>
              <a:rPr lang="hu-HU" sz="2400" dirty="0"/>
              <a:t>Megyei </a:t>
            </a:r>
            <a:r>
              <a:rPr lang="hu-HU" sz="2400" dirty="0" err="1"/>
              <a:t>II.o</a:t>
            </a:r>
            <a:r>
              <a:rPr lang="hu-HU" sz="2400" dirty="0"/>
              <a:t>. Kelet felnőtt:                          2017.03.04-05. – </a:t>
            </a:r>
            <a:r>
              <a:rPr lang="hu-HU" sz="2400" dirty="0" smtClean="0"/>
              <a:t>06.10.	</a:t>
            </a:r>
            <a:r>
              <a:rPr lang="hu-HU" sz="2400" dirty="0"/>
              <a:t>                 </a:t>
            </a:r>
            <a:r>
              <a:rPr lang="hu-HU" sz="2400" dirty="0" smtClean="0"/>
              <a:t>    15 forduló</a:t>
            </a:r>
          </a:p>
          <a:p>
            <a:r>
              <a:rPr lang="hu-HU" sz="2400" dirty="0"/>
              <a:t>Megyei </a:t>
            </a:r>
            <a:r>
              <a:rPr lang="hu-HU" sz="2400" dirty="0" err="1"/>
              <a:t>II.o</a:t>
            </a:r>
            <a:r>
              <a:rPr lang="hu-HU" sz="2400" dirty="0"/>
              <a:t>. Kelet U19:                                2017.03.04-05. – </a:t>
            </a:r>
            <a:r>
              <a:rPr lang="hu-HU" sz="2400" dirty="0" smtClean="0"/>
              <a:t>06.10.</a:t>
            </a:r>
            <a:r>
              <a:rPr lang="hu-HU" sz="2400" dirty="0"/>
              <a:t>                 </a:t>
            </a:r>
            <a:r>
              <a:rPr lang="hu-HU" sz="2400" dirty="0" smtClean="0"/>
              <a:t>	      15 forduló</a:t>
            </a:r>
            <a:endParaRPr lang="hu-HU" sz="2400" dirty="0"/>
          </a:p>
          <a:p>
            <a:r>
              <a:rPr lang="hu-HU" sz="2400" dirty="0"/>
              <a:t>Megyei </a:t>
            </a:r>
            <a:r>
              <a:rPr lang="hu-HU" sz="2400" dirty="0" err="1"/>
              <a:t>II.o</a:t>
            </a:r>
            <a:r>
              <a:rPr lang="hu-HU" sz="2400" dirty="0"/>
              <a:t>. Nyugat felnőtt:                      2017.03.04-05. – </a:t>
            </a:r>
            <a:r>
              <a:rPr lang="hu-HU" sz="2400" dirty="0" smtClean="0"/>
              <a:t>06.11.</a:t>
            </a:r>
            <a:r>
              <a:rPr lang="hu-HU" sz="2400" dirty="0"/>
              <a:t>                      </a:t>
            </a:r>
            <a:r>
              <a:rPr lang="hu-HU" sz="2400" dirty="0" smtClean="0"/>
              <a:t> </a:t>
            </a:r>
            <a:r>
              <a:rPr lang="hu-HU" sz="2400" dirty="0"/>
              <a:t>15 </a:t>
            </a:r>
            <a:r>
              <a:rPr lang="hu-HU" sz="2400" dirty="0" smtClean="0"/>
              <a:t>forduló</a:t>
            </a:r>
          </a:p>
          <a:p>
            <a:r>
              <a:rPr lang="hu-HU" sz="2400" dirty="0"/>
              <a:t>Megyei </a:t>
            </a:r>
            <a:r>
              <a:rPr lang="hu-HU" sz="2400" dirty="0" err="1"/>
              <a:t>II.o</a:t>
            </a:r>
            <a:r>
              <a:rPr lang="hu-HU" sz="2400" dirty="0"/>
              <a:t>. Nyugat U19:                            2017.03.04-05. – </a:t>
            </a:r>
            <a:r>
              <a:rPr lang="hu-HU" sz="2400" dirty="0" smtClean="0"/>
              <a:t>06.11.</a:t>
            </a:r>
            <a:r>
              <a:rPr lang="hu-HU" sz="2400" dirty="0"/>
              <a:t>               </a:t>
            </a:r>
            <a:r>
              <a:rPr lang="hu-HU" sz="2400" dirty="0" smtClean="0"/>
              <a:t>      </a:t>
            </a:r>
            <a:r>
              <a:rPr lang="hu-HU" sz="2400" dirty="0"/>
              <a:t>  15 </a:t>
            </a:r>
            <a:r>
              <a:rPr lang="hu-HU" sz="2400" dirty="0" smtClean="0"/>
              <a:t>forduló</a:t>
            </a:r>
            <a:endParaRPr lang="hu-HU" sz="2400" dirty="0"/>
          </a:p>
          <a:p>
            <a:r>
              <a:rPr lang="hu-HU" sz="2400" dirty="0"/>
              <a:t>Megyei </a:t>
            </a:r>
            <a:r>
              <a:rPr lang="hu-HU" sz="2400" dirty="0" err="1"/>
              <a:t>III.o</a:t>
            </a:r>
            <a:r>
              <a:rPr lang="hu-HU" sz="2400" dirty="0"/>
              <a:t>.                                                     2017.03.11-12. – 06.04.                         </a:t>
            </a:r>
            <a:r>
              <a:rPr lang="hu-HU" sz="2400" dirty="0" smtClean="0"/>
              <a:t>13 forduló</a:t>
            </a:r>
            <a:endParaRPr lang="hu-HU" sz="2400" dirty="0"/>
          </a:p>
          <a:p>
            <a:r>
              <a:rPr lang="hu-HU" sz="2400" dirty="0" smtClean="0"/>
              <a:t>Megyei </a:t>
            </a:r>
            <a:r>
              <a:rPr lang="hu-HU" sz="2400" dirty="0"/>
              <a:t>U16 Kelet:                                         2017.03.25-26. – 06.03.                        </a:t>
            </a:r>
            <a:r>
              <a:rPr lang="hu-HU" sz="2400" dirty="0" smtClean="0"/>
              <a:t>11 </a:t>
            </a:r>
            <a:r>
              <a:rPr lang="hu-HU" sz="2400" dirty="0"/>
              <a:t>forduló</a:t>
            </a:r>
          </a:p>
          <a:p>
            <a:r>
              <a:rPr lang="hu-HU" sz="2400" dirty="0"/>
              <a:t>Megyei U16 Nyugat:                                     </a:t>
            </a:r>
            <a:r>
              <a:rPr lang="hu-HU" sz="2400" dirty="0" smtClean="0"/>
              <a:t>2017.03.25-26. </a:t>
            </a:r>
            <a:r>
              <a:rPr lang="hu-HU" sz="2400" dirty="0"/>
              <a:t>– 05.20. </a:t>
            </a:r>
            <a:r>
              <a:rPr lang="hu-HU" sz="2400" dirty="0" smtClean="0"/>
              <a:t>	</a:t>
            </a:r>
            <a:r>
              <a:rPr lang="hu-HU" sz="2400" dirty="0"/>
              <a:t>                        </a:t>
            </a:r>
            <a:r>
              <a:rPr lang="hu-HU" sz="2400" dirty="0" smtClean="0"/>
              <a:t>9 </a:t>
            </a:r>
            <a:r>
              <a:rPr lang="hu-HU" sz="2400" dirty="0"/>
              <a:t>forduló</a:t>
            </a:r>
          </a:p>
          <a:p>
            <a:r>
              <a:rPr lang="hu-HU" sz="2400" dirty="0"/>
              <a:t>Megyei U14 Kelet:                                         2017.03.23./csüt./ -</a:t>
            </a:r>
            <a:r>
              <a:rPr lang="hu-HU" sz="2400" dirty="0" smtClean="0"/>
              <a:t>05.18</a:t>
            </a:r>
            <a:r>
              <a:rPr lang="hu-HU" sz="2400" dirty="0"/>
              <a:t>./csüt</a:t>
            </a:r>
            <a:r>
              <a:rPr lang="hu-HU" sz="2400" dirty="0" smtClean="0"/>
              <a:t>./	  </a:t>
            </a:r>
            <a:r>
              <a:rPr lang="hu-HU" sz="2400" dirty="0"/>
              <a:t>      </a:t>
            </a:r>
            <a:r>
              <a:rPr lang="hu-HU" sz="2400" dirty="0" smtClean="0"/>
              <a:t>9 </a:t>
            </a:r>
            <a:r>
              <a:rPr lang="hu-HU" sz="2400" dirty="0"/>
              <a:t>forduló   </a:t>
            </a:r>
          </a:p>
          <a:p>
            <a:r>
              <a:rPr lang="hu-HU" sz="2400" dirty="0"/>
              <a:t>Megyei U14 Nyugat:                                     2017.03.23./csüt./ – 05.18./csüt./       </a:t>
            </a:r>
            <a:r>
              <a:rPr lang="hu-HU" sz="2400" dirty="0" smtClean="0"/>
              <a:t>9 </a:t>
            </a:r>
            <a:r>
              <a:rPr lang="hu-HU" sz="2400" dirty="0"/>
              <a:t>forduló</a:t>
            </a:r>
          </a:p>
          <a:p>
            <a:r>
              <a:rPr lang="hu-HU" sz="2400" dirty="0"/>
              <a:t>Megyei Leány U16                                         </a:t>
            </a:r>
            <a:r>
              <a:rPr lang="hu-HU" sz="2400" dirty="0" smtClean="0"/>
              <a:t>2017.04.08. - 05.20</a:t>
            </a:r>
            <a:r>
              <a:rPr lang="hu-HU" sz="2400" dirty="0"/>
              <a:t>. </a:t>
            </a:r>
            <a:r>
              <a:rPr lang="hu-HU" sz="2400" dirty="0" smtClean="0"/>
              <a:t>	</a:t>
            </a:r>
            <a:r>
              <a:rPr lang="hu-HU" sz="2400" dirty="0"/>
              <a:t>                               </a:t>
            </a:r>
            <a:r>
              <a:rPr lang="hu-HU" sz="2400" dirty="0" smtClean="0"/>
              <a:t>7 </a:t>
            </a:r>
            <a:r>
              <a:rPr lang="hu-HU" sz="2400" dirty="0"/>
              <a:t>forduló</a:t>
            </a:r>
          </a:p>
        </p:txBody>
      </p:sp>
    </p:spTree>
    <p:extLst>
      <p:ext uri="{BB962C8B-B14F-4D97-AF65-F5344CB8AC3E}">
        <p14:creationId xmlns:p14="http://schemas.microsoft.com/office/powerpoint/2010/main" val="424389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Kapcsolódó ké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" t="14404" r="1915" b="14159"/>
          <a:stretch/>
        </p:blipFill>
        <p:spPr bwMode="auto">
          <a:xfrm>
            <a:off x="1337733" y="1075267"/>
            <a:ext cx="10617199" cy="4793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36591" y="233831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hu-HU" sz="6000" dirty="0" smtClean="0"/>
              <a:t>2016/2017 TAVASZI SZEZON</a:t>
            </a:r>
            <a:endParaRPr lang="hu-HU" sz="60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87087" y="4546091"/>
            <a:ext cx="1560338" cy="1527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zövegdoboz 2"/>
          <p:cNvSpPr txBox="1"/>
          <p:nvPr/>
        </p:nvSpPr>
        <p:spPr>
          <a:xfrm>
            <a:off x="2049334" y="1855893"/>
            <a:ext cx="89311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Dr. Vass Géza Kupa: </a:t>
            </a:r>
            <a:r>
              <a:rPr lang="hu-HU" dirty="0" smtClean="0"/>
              <a:t>Eger SE– Pétervására SE </a:t>
            </a:r>
            <a:r>
              <a:rPr lang="hu-HU" b="1" dirty="0" smtClean="0"/>
              <a:t>05.17.</a:t>
            </a:r>
            <a:r>
              <a:rPr lang="hu-HU" dirty="0" smtClean="0"/>
              <a:t>szerda 17:00 óra, helyszín: 							      Besenyőtelek</a:t>
            </a:r>
          </a:p>
          <a:p>
            <a:endParaRPr lang="hu-HU" dirty="0" smtClean="0"/>
          </a:p>
          <a:p>
            <a:r>
              <a:rPr lang="hu-HU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Amatőr licenckérelem: </a:t>
            </a:r>
            <a:r>
              <a:rPr lang="hu-HU" dirty="0" smtClean="0"/>
              <a:t>	03.10.              Kérelem benyújtásának meghirdetése</a:t>
            </a:r>
          </a:p>
          <a:p>
            <a:r>
              <a:rPr lang="hu-HU" dirty="0"/>
              <a:t>	</a:t>
            </a:r>
            <a:r>
              <a:rPr lang="hu-HU" dirty="0" smtClean="0"/>
              <a:t>				04.10.              Dokumentáció beérkezésének határideje</a:t>
            </a:r>
          </a:p>
          <a:p>
            <a:r>
              <a:rPr lang="hu-HU" dirty="0"/>
              <a:t>	</a:t>
            </a:r>
            <a:r>
              <a:rPr lang="hu-HU" dirty="0" smtClean="0"/>
              <a:t>						   		            Pályahitelesítés egyeztetett időpontban</a:t>
            </a:r>
          </a:p>
          <a:p>
            <a:endParaRPr lang="hu-HU" dirty="0" smtClean="0"/>
          </a:p>
          <a:p>
            <a:r>
              <a:rPr lang="hu-HU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Sportorvosi kartonok </a:t>
            </a:r>
            <a:r>
              <a:rPr lang="hu-HU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felülvizsgálata</a:t>
            </a:r>
          </a:p>
          <a:p>
            <a:endParaRPr lang="hu-HU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hu-HU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Rendezők</a:t>
            </a:r>
            <a:endParaRPr lang="hu-HU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hu-HU" dirty="0"/>
          </a:p>
          <a:p>
            <a:r>
              <a:rPr lang="hu-HU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Időpont módosítása</a:t>
            </a:r>
            <a:r>
              <a:rPr lang="hu-HU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</a:t>
            </a:r>
            <a:r>
              <a:rPr lang="hu-HU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új nyomtatvány a csapatok részére kiküldve </a:t>
            </a:r>
            <a:r>
              <a:rPr lang="hu-HU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word</a:t>
            </a:r>
            <a:r>
              <a:rPr lang="hu-HU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									      formátumban, ill. a weboldalról letölthető</a:t>
            </a:r>
            <a:endParaRPr lang="hu-HU" dirty="0"/>
          </a:p>
          <a:p>
            <a:r>
              <a:rPr lang="hu-HU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Regisztrációs </a:t>
            </a:r>
            <a:r>
              <a:rPr lang="hu-HU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kártya: </a:t>
            </a:r>
            <a:r>
              <a:rPr lang="hu-HU" dirty="0"/>
              <a:t>megyei I. </a:t>
            </a:r>
            <a:r>
              <a:rPr lang="hu-HU" dirty="0" smtClean="0"/>
              <a:t>osztályban – hivatalos </a:t>
            </a:r>
            <a:r>
              <a:rPr lang="hu-HU" dirty="0" err="1" smtClean="0"/>
              <a:t>reg</a:t>
            </a:r>
            <a:r>
              <a:rPr lang="hu-HU" dirty="0" smtClean="0"/>
              <a:t>. kártya</a:t>
            </a:r>
          </a:p>
          <a:p>
            <a:r>
              <a:rPr lang="hu-HU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</a:t>
            </a:r>
            <a:r>
              <a:rPr lang="hu-HU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		</a:t>
            </a:r>
            <a:r>
              <a:rPr lang="hu-HU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hu-HU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</a:t>
            </a:r>
            <a:r>
              <a:rPr lang="hu-HU" dirty="0" smtClean="0"/>
              <a:t>megyei </a:t>
            </a:r>
            <a:r>
              <a:rPr lang="hu-HU" dirty="0"/>
              <a:t>II.-III. osztályban alapkártya</a:t>
            </a:r>
          </a:p>
          <a:p>
            <a:endParaRPr lang="hu-HU" dirty="0"/>
          </a:p>
        </p:txBody>
      </p:sp>
      <p:sp>
        <p:nvSpPr>
          <p:cNvPr id="6" name="Jobbra nyíl 5"/>
          <p:cNvSpPr/>
          <p:nvPr/>
        </p:nvSpPr>
        <p:spPr>
          <a:xfrm>
            <a:off x="5096752" y="2876691"/>
            <a:ext cx="39793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Jobbra nyíl 6"/>
          <p:cNvSpPr/>
          <p:nvPr/>
        </p:nvSpPr>
        <p:spPr>
          <a:xfrm>
            <a:off x="5096752" y="3169830"/>
            <a:ext cx="39793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Jobbra nyíl 7"/>
          <p:cNvSpPr/>
          <p:nvPr/>
        </p:nvSpPr>
        <p:spPr>
          <a:xfrm>
            <a:off x="5672485" y="3342820"/>
            <a:ext cx="1041401" cy="1439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671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34867" y="143933"/>
            <a:ext cx="9793289" cy="804332"/>
          </a:xfrm>
        </p:spPr>
        <p:txBody>
          <a:bodyPr/>
          <a:lstStyle/>
          <a:p>
            <a:r>
              <a:rPr lang="hu-HU" dirty="0" smtClean="0"/>
              <a:t>NAPIRENDI PONTOK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57977" y="855133"/>
            <a:ext cx="10589157" cy="6002867"/>
          </a:xfrm>
        </p:spPr>
        <p:txBody>
          <a:bodyPr>
            <a:normAutofit fontScale="55000" lnSpcReduction="20000"/>
          </a:bodyPr>
          <a:lstStyle/>
          <a:p>
            <a:pPr lvl="0" algn="just"/>
            <a:r>
              <a:rPr lang="hu-HU" sz="2500" dirty="0" smtClean="0">
                <a:latin typeface="Antique Olive" panose="020B0603020204030204" pitchFamily="34" charset="0"/>
              </a:rPr>
              <a:t>Megnyitó – Jakab Gábor Társadalmi elnök</a:t>
            </a:r>
            <a:endParaRPr lang="hu-HU" sz="2500" dirty="0">
              <a:latin typeface="Antique Olive" panose="020B0603020204030204" pitchFamily="34" charset="0"/>
            </a:endParaRPr>
          </a:p>
          <a:p>
            <a:pPr lvl="0" algn="just"/>
            <a:r>
              <a:rPr lang="hu-HU" sz="2500" dirty="0">
                <a:latin typeface="Antique Olive" panose="020B0603020204030204" pitchFamily="34" charset="0"/>
              </a:rPr>
              <a:t>Szakmai Bizottság </a:t>
            </a:r>
            <a:r>
              <a:rPr lang="hu-HU" sz="2500" dirty="0" smtClean="0">
                <a:latin typeface="Antique Olive" panose="020B0603020204030204" pitchFamily="34" charset="0"/>
              </a:rPr>
              <a:t>alelnökének </a:t>
            </a:r>
            <a:r>
              <a:rPr lang="hu-HU" sz="2500" dirty="0">
                <a:latin typeface="Antique Olive" panose="020B0603020204030204" pitchFamily="34" charset="0"/>
              </a:rPr>
              <a:t>bemutatkozása  - </a:t>
            </a:r>
            <a:r>
              <a:rPr lang="hu-HU" sz="2500" dirty="0" smtClean="0">
                <a:latin typeface="Antique Olive" panose="020B0603020204030204" pitchFamily="34" charset="0"/>
              </a:rPr>
              <a:t>Nagy Gábor</a:t>
            </a:r>
            <a:endParaRPr lang="hu-HU" sz="2500" dirty="0">
              <a:latin typeface="Antique Olive" panose="020B0603020204030204" pitchFamily="34" charset="0"/>
            </a:endParaRPr>
          </a:p>
          <a:p>
            <a:pPr lvl="0" algn="just"/>
            <a:r>
              <a:rPr lang="hu-HU" sz="2500" dirty="0">
                <a:latin typeface="Antique Olive" panose="020B0603020204030204" pitchFamily="34" charset="0"/>
              </a:rPr>
              <a:t>Igazolási és Vitarendezési Bizottság elnökének beszámolója – Tóth Tamás </a:t>
            </a:r>
          </a:p>
          <a:p>
            <a:pPr lvl="0" algn="just"/>
            <a:r>
              <a:rPr lang="hu-HU" sz="2500" dirty="0">
                <a:latin typeface="Antique Olive" panose="020B0603020204030204" pitchFamily="34" charset="0"/>
              </a:rPr>
              <a:t>Fellebbviteli Bizottság elnökének beszámolója – Dr. Tóth László </a:t>
            </a:r>
          </a:p>
          <a:p>
            <a:pPr lvl="0" algn="just"/>
            <a:r>
              <a:rPr lang="hu-HU" sz="2500" dirty="0">
                <a:latin typeface="Antique Olive" panose="020B0603020204030204" pitchFamily="34" charset="0"/>
              </a:rPr>
              <a:t>Fegyelmi Bizottság elnökének beszámolója – Hangonyi Tamás </a:t>
            </a:r>
          </a:p>
          <a:p>
            <a:pPr lvl="0" algn="just"/>
            <a:r>
              <a:rPr lang="hu-HU" sz="2500" dirty="0">
                <a:latin typeface="Antique Olive" panose="020B0603020204030204" pitchFamily="34" charset="0"/>
              </a:rPr>
              <a:t>Játékvezetői Bizottság elnökének tájékoztatója - Kelemen Attila</a:t>
            </a:r>
          </a:p>
          <a:p>
            <a:pPr lvl="0" algn="just"/>
            <a:r>
              <a:rPr lang="hu-HU" sz="2500" dirty="0">
                <a:latin typeface="Antique Olive" panose="020B0603020204030204" pitchFamily="34" charset="0"/>
              </a:rPr>
              <a:t>Tavaszi szezonnal kapcsolatos tudnivalók – Molnár Róbert, Versenybizottság </a:t>
            </a:r>
            <a:r>
              <a:rPr lang="hu-HU" sz="2500" dirty="0" smtClean="0">
                <a:latin typeface="Antique Olive" panose="020B0603020204030204" pitchFamily="34" charset="0"/>
              </a:rPr>
              <a:t>elnöke</a:t>
            </a:r>
          </a:p>
          <a:p>
            <a:pPr marL="0" lvl="0" indent="0" algn="just">
              <a:buNone/>
            </a:pPr>
            <a:r>
              <a:rPr lang="hu-HU" sz="2500" dirty="0">
                <a:latin typeface="Antique Olive" panose="020B0603020204030204" pitchFamily="34" charset="0"/>
              </a:rPr>
              <a:t>	</a:t>
            </a:r>
            <a:r>
              <a:rPr lang="hu-HU" sz="2500" b="1" dirty="0" smtClean="0">
                <a:latin typeface="Antique Olive" panose="020B0603020204030204" pitchFamily="34" charset="0"/>
              </a:rPr>
              <a:t>KÁVÉSZÜNET 10 perc</a:t>
            </a:r>
            <a:endParaRPr lang="hu-HU" sz="2500" b="1" dirty="0">
              <a:latin typeface="Antique Olive" panose="020B0603020204030204" pitchFamily="34" charset="0"/>
            </a:endParaRPr>
          </a:p>
          <a:p>
            <a:pPr lvl="0" algn="just"/>
            <a:r>
              <a:rPr lang="hu-HU" sz="2500" dirty="0">
                <a:latin typeface="Antique Olive" panose="020B0603020204030204" pitchFamily="34" charset="0"/>
              </a:rPr>
              <a:t>Téli Kupa - Domoszlai Péter</a:t>
            </a:r>
          </a:p>
          <a:p>
            <a:pPr lvl="0" algn="just"/>
            <a:r>
              <a:rPr lang="hu-HU" sz="2500" dirty="0" err="1">
                <a:latin typeface="Antique Olive" panose="020B0603020204030204" pitchFamily="34" charset="0"/>
              </a:rPr>
              <a:t>Futsal</a:t>
            </a:r>
            <a:r>
              <a:rPr lang="hu-HU" sz="2500" dirty="0">
                <a:latin typeface="Antique Olive" panose="020B0603020204030204" pitchFamily="34" charset="0"/>
              </a:rPr>
              <a:t> bajnokságok - Gyetvai Péter</a:t>
            </a:r>
          </a:p>
          <a:p>
            <a:pPr lvl="0" algn="just"/>
            <a:r>
              <a:rPr lang="hu-HU" sz="2500" dirty="0" smtClean="0">
                <a:latin typeface="Antique Olive" panose="020B0603020204030204" pitchFamily="34" charset="0"/>
              </a:rPr>
              <a:t>Átigazolási információk - </a:t>
            </a:r>
            <a:r>
              <a:rPr lang="hu-HU" sz="2500" dirty="0">
                <a:latin typeface="Antique Olive" panose="020B0603020204030204" pitchFamily="34" charset="0"/>
              </a:rPr>
              <a:t>Gyetvai </a:t>
            </a:r>
            <a:r>
              <a:rPr lang="hu-HU" sz="2500" dirty="0" smtClean="0">
                <a:latin typeface="Antique Olive" panose="020B0603020204030204" pitchFamily="34" charset="0"/>
              </a:rPr>
              <a:t>Péter</a:t>
            </a:r>
          </a:p>
          <a:p>
            <a:pPr lvl="0" algn="just"/>
            <a:r>
              <a:rPr lang="hu-HU" sz="2500" dirty="0" smtClean="0">
                <a:latin typeface="Antique Olive" panose="020B0603020204030204" pitchFamily="34" charset="0"/>
              </a:rPr>
              <a:t>Integrált </a:t>
            </a:r>
            <a:r>
              <a:rPr lang="hu-HU" sz="2500" dirty="0">
                <a:latin typeface="Antique Olive" panose="020B0603020204030204" pitchFamily="34" charset="0"/>
              </a:rPr>
              <a:t>Futball Alkalmazás - </a:t>
            </a:r>
            <a:r>
              <a:rPr lang="hu-HU" sz="2500" dirty="0" err="1">
                <a:latin typeface="Antique Olive" panose="020B0603020204030204" pitchFamily="34" charset="0"/>
              </a:rPr>
              <a:t>Miklósvári</a:t>
            </a:r>
            <a:r>
              <a:rPr lang="hu-HU" sz="2500" dirty="0">
                <a:latin typeface="Antique Olive" panose="020B0603020204030204" pitchFamily="34" charset="0"/>
              </a:rPr>
              <a:t> </a:t>
            </a:r>
            <a:r>
              <a:rPr lang="hu-HU" sz="2500" dirty="0" smtClean="0">
                <a:latin typeface="Antique Olive" panose="020B0603020204030204" pitchFamily="34" charset="0"/>
              </a:rPr>
              <a:t>Magdolna</a:t>
            </a:r>
          </a:p>
          <a:p>
            <a:pPr algn="just"/>
            <a:r>
              <a:rPr lang="hu-HU" sz="2500" dirty="0">
                <a:latin typeface="Antique Olive" panose="020B0603020204030204" pitchFamily="34" charset="0"/>
              </a:rPr>
              <a:t>Strandlabdarúgás - Balog Csaba</a:t>
            </a:r>
          </a:p>
          <a:p>
            <a:pPr lvl="0" algn="just"/>
            <a:r>
              <a:rPr lang="hu-HU" sz="2500" dirty="0">
                <a:latin typeface="Antique Olive" panose="020B0603020204030204" pitchFamily="34" charset="0"/>
              </a:rPr>
              <a:t>Bozsik-programmal kapcsolatos tájékoztató - Fodor Pál</a:t>
            </a:r>
          </a:p>
          <a:p>
            <a:pPr lvl="0" algn="just"/>
            <a:r>
              <a:rPr lang="hu-HU" sz="2500" dirty="0">
                <a:latin typeface="Antique Olive" panose="020B0603020204030204" pitchFamily="34" charset="0"/>
              </a:rPr>
              <a:t>Megyei válogatott keret - Fodor </a:t>
            </a:r>
            <a:r>
              <a:rPr lang="hu-HU" sz="2500" dirty="0" smtClean="0">
                <a:latin typeface="Antique Olive" panose="020B0603020204030204" pitchFamily="34" charset="0"/>
              </a:rPr>
              <a:t>Pál</a:t>
            </a:r>
            <a:endParaRPr lang="hu-HU" sz="2500" dirty="0">
              <a:latin typeface="Antique Olive" panose="020B0603020204030204" pitchFamily="34" charset="0"/>
            </a:endParaRPr>
          </a:p>
          <a:p>
            <a:pPr marL="0" indent="0" algn="just">
              <a:buNone/>
            </a:pPr>
            <a:r>
              <a:rPr lang="hu-HU" sz="2500" b="1" i="1" dirty="0" smtClean="0">
                <a:latin typeface="Antique Olive" panose="020B0603020204030204" pitchFamily="34" charset="0"/>
              </a:rPr>
              <a:t>	KÁVÉSZÜNET 10 perc</a:t>
            </a:r>
            <a:endParaRPr lang="hu-HU" sz="2500" dirty="0">
              <a:latin typeface="Antique Olive" panose="020B0603020204030204" pitchFamily="34" charset="0"/>
            </a:endParaRPr>
          </a:p>
          <a:p>
            <a:pPr lvl="0" algn="just"/>
            <a:r>
              <a:rPr lang="hu-HU" sz="2500" dirty="0" smtClean="0">
                <a:latin typeface="Antique Olive" panose="020B0603020204030204" pitchFamily="34" charset="0"/>
              </a:rPr>
              <a:t>TAO </a:t>
            </a:r>
            <a:r>
              <a:rPr lang="hu-HU" sz="2500" dirty="0">
                <a:latin typeface="Antique Olive" panose="020B0603020204030204" pitchFamily="34" charset="0"/>
              </a:rPr>
              <a:t>pályázatok - Vojtekovszki Csaba</a:t>
            </a:r>
          </a:p>
          <a:p>
            <a:pPr lvl="0" algn="just"/>
            <a:r>
              <a:rPr lang="hu-HU" sz="2500" dirty="0">
                <a:latin typeface="Antique Olive" panose="020B0603020204030204" pitchFamily="34" charset="0"/>
              </a:rPr>
              <a:t>Sportvezető képzés - Vojtekovszki Csaba</a:t>
            </a:r>
          </a:p>
          <a:p>
            <a:pPr lvl="0" algn="just"/>
            <a:r>
              <a:rPr lang="hu-HU" sz="2500" dirty="0">
                <a:latin typeface="Antique Olive" panose="020B0603020204030204" pitchFamily="34" charset="0"/>
              </a:rPr>
              <a:t>Klubfejlesztés lehetőségei - Vojtekovszki Csaba</a:t>
            </a:r>
          </a:p>
          <a:p>
            <a:pPr lvl="0" algn="just"/>
            <a:r>
              <a:rPr lang="hu-HU" sz="2500" dirty="0">
                <a:latin typeface="Antique Olive" panose="020B0603020204030204" pitchFamily="34" charset="0"/>
              </a:rPr>
              <a:t>Egyéb kérdések, felvetések megvitatása</a:t>
            </a:r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90774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Kapcsolódó ké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" t="14404" r="1915" b="14159"/>
          <a:stretch/>
        </p:blipFill>
        <p:spPr bwMode="auto">
          <a:xfrm>
            <a:off x="1337733" y="1075267"/>
            <a:ext cx="10617199" cy="4793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01125" y="160866"/>
            <a:ext cx="9784080" cy="1090658"/>
          </a:xfrm>
        </p:spPr>
        <p:txBody>
          <a:bodyPr>
            <a:normAutofit/>
          </a:bodyPr>
          <a:lstStyle/>
          <a:p>
            <a:pPr algn="ctr"/>
            <a:r>
              <a:rPr lang="hu-HU" sz="6000" dirty="0" smtClean="0"/>
              <a:t>2017/2018 évad bajnokságai</a:t>
            </a:r>
            <a:endParaRPr lang="hu-HU" sz="60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87087" y="4546091"/>
            <a:ext cx="1560338" cy="1527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zövegdoboz 5"/>
          <p:cNvSpPr txBox="1"/>
          <p:nvPr/>
        </p:nvSpPr>
        <p:spPr>
          <a:xfrm>
            <a:off x="1650999" y="1162534"/>
            <a:ext cx="1047813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Versenykiírás:</a:t>
            </a:r>
            <a:r>
              <a:rPr lang="hu-HU" sz="2200" dirty="0" smtClean="0"/>
              <a:t> 05.hó – MLSZ által kiírt              igazgatóság által javasolt</a:t>
            </a:r>
          </a:p>
          <a:p>
            <a:r>
              <a:rPr lang="hu-HU" sz="2200" dirty="0" smtClean="0"/>
              <a:t>Nevezési határidő: 2017. július 4. </a:t>
            </a:r>
          </a:p>
          <a:p>
            <a:endParaRPr lang="hu-HU" sz="2200" dirty="0"/>
          </a:p>
          <a:p>
            <a:r>
              <a:rPr lang="hu-HU" sz="22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Magyar Kupa: </a:t>
            </a:r>
            <a:r>
              <a:rPr lang="hu-HU" sz="2200" dirty="0" smtClean="0"/>
              <a:t>2017. </a:t>
            </a:r>
            <a:r>
              <a:rPr lang="hu-HU" sz="2200" dirty="0"/>
              <a:t>j</a:t>
            </a:r>
            <a:r>
              <a:rPr lang="hu-HU" sz="2200" dirty="0" smtClean="0"/>
              <a:t>úlius vége</a:t>
            </a:r>
          </a:p>
          <a:p>
            <a:endParaRPr lang="hu-HU" sz="2200" dirty="0"/>
          </a:p>
          <a:p>
            <a:r>
              <a:rPr lang="hu-HU" sz="22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Nyári Kupa</a:t>
            </a:r>
            <a:r>
              <a:rPr lang="hu-HU" sz="22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r>
              <a:rPr lang="hu-HU" sz="2200" dirty="0" smtClean="0"/>
              <a:t> II. és III. osztályú csapatoknak igény szerint</a:t>
            </a:r>
          </a:p>
          <a:p>
            <a:endParaRPr lang="hu-HU" sz="2200" dirty="0"/>
          </a:p>
          <a:p>
            <a:r>
              <a:rPr lang="hu-HU" sz="22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Szuperdöntők:</a:t>
            </a:r>
            <a:r>
              <a:rPr lang="hu-HU" sz="2200" dirty="0" smtClean="0"/>
              <a:t> utánpótlás és csoportgyőztesek</a:t>
            </a:r>
          </a:p>
          <a:p>
            <a:endParaRPr lang="hu-HU" sz="2200" dirty="0"/>
          </a:p>
          <a:p>
            <a:r>
              <a:rPr lang="hu-HU" sz="22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II. </a:t>
            </a:r>
            <a:r>
              <a:rPr lang="hu-HU" sz="22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osztályú </a:t>
            </a:r>
            <a:r>
              <a:rPr lang="hu-HU" sz="22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bajnokság: </a:t>
            </a:r>
            <a:r>
              <a:rPr lang="hu-HU" sz="2200" dirty="0" smtClean="0"/>
              <a:t>EGY CSOPORTOS! </a:t>
            </a:r>
          </a:p>
          <a:p>
            <a:r>
              <a:rPr lang="hu-HU" sz="2200" dirty="0" smtClean="0"/>
              <a:t>A 2016/2017-es bajnoki év keleti és nyugati  csoport első helyezettei jutnak fel (érvényes licenc esetében)</a:t>
            </a:r>
          </a:p>
          <a:p>
            <a:endParaRPr lang="hu-HU" sz="2200" dirty="0"/>
          </a:p>
          <a:p>
            <a:r>
              <a:rPr lang="hu-HU" sz="22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III. osztályú bajnokság:</a:t>
            </a:r>
            <a:r>
              <a:rPr lang="hu-HU" sz="2200" dirty="0" smtClean="0"/>
              <a:t> KÉT CSOPORTOS! </a:t>
            </a:r>
          </a:p>
          <a:p>
            <a:r>
              <a:rPr lang="hu-HU" sz="2200" dirty="0" smtClean="0"/>
              <a:t> </a:t>
            </a:r>
          </a:p>
          <a:p>
            <a:r>
              <a:rPr lang="hu-HU" sz="2200" dirty="0"/>
              <a:t>	</a:t>
            </a:r>
            <a:r>
              <a:rPr lang="hu-HU" sz="2200" dirty="0" smtClean="0"/>
              <a:t>		</a:t>
            </a:r>
            <a:endParaRPr lang="hu-HU" sz="2200" dirty="0"/>
          </a:p>
        </p:txBody>
      </p:sp>
      <p:sp>
        <p:nvSpPr>
          <p:cNvPr id="7" name="Jobbra nyíl 6"/>
          <p:cNvSpPr/>
          <p:nvPr/>
        </p:nvSpPr>
        <p:spPr>
          <a:xfrm>
            <a:off x="6350000" y="1329886"/>
            <a:ext cx="474133" cy="1624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817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91178" y="0"/>
            <a:ext cx="10018713" cy="1752599"/>
          </a:xfrm>
        </p:spPr>
        <p:txBody>
          <a:bodyPr/>
          <a:lstStyle/>
          <a:p>
            <a:r>
              <a:rPr lang="hu-HU" dirty="0" smtClean="0"/>
              <a:t>TÉLI KUPA 2017.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91178" y="1341437"/>
            <a:ext cx="10018713" cy="3124201"/>
          </a:xfrm>
        </p:spPr>
        <p:txBody>
          <a:bodyPr>
            <a:normAutofit fontScale="62500" lnSpcReduction="20000"/>
          </a:bodyPr>
          <a:lstStyle/>
          <a:p>
            <a:r>
              <a:rPr lang="hu-HU" sz="2600" dirty="0" smtClean="0"/>
              <a:t>Helyszínek:</a:t>
            </a:r>
          </a:p>
          <a:p>
            <a:pPr marL="0" indent="0">
              <a:buNone/>
            </a:pPr>
            <a:r>
              <a:rPr lang="hu-HU" sz="2600" dirty="0"/>
              <a:t>	</a:t>
            </a:r>
            <a:r>
              <a:rPr lang="hu-HU" sz="2600" dirty="0" smtClean="0"/>
              <a:t>Eger  /3 csoport/</a:t>
            </a:r>
          </a:p>
          <a:p>
            <a:pPr marL="0" indent="0">
              <a:buNone/>
            </a:pPr>
            <a:r>
              <a:rPr lang="hu-HU" sz="2600" dirty="0"/>
              <a:t>	</a:t>
            </a:r>
            <a:endParaRPr lang="hu-HU" sz="2600" dirty="0" smtClean="0"/>
          </a:p>
          <a:p>
            <a:pPr marL="0" indent="0">
              <a:buNone/>
            </a:pPr>
            <a:r>
              <a:rPr lang="hu-HU" sz="2600" dirty="0" smtClean="0"/>
              <a:t>	Gyöngyös /2 csoport/</a:t>
            </a:r>
          </a:p>
          <a:p>
            <a:pPr marL="0" indent="0">
              <a:buNone/>
            </a:pPr>
            <a:r>
              <a:rPr lang="hu-HU" sz="2600" dirty="0"/>
              <a:t>	</a:t>
            </a:r>
            <a:endParaRPr lang="hu-HU" sz="2600" dirty="0" smtClean="0"/>
          </a:p>
          <a:p>
            <a:pPr marL="0" indent="0">
              <a:buNone/>
            </a:pPr>
            <a:r>
              <a:rPr lang="hu-HU" sz="2600" dirty="0" smtClean="0"/>
              <a:t>	Hatvan/új helyszín, 1 csoport/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sz="2600" dirty="0" smtClean="0"/>
              <a:t>Nevezett csapatok száma: </a:t>
            </a:r>
            <a:r>
              <a:rPr lang="hu-HU" sz="2600" dirty="0"/>
              <a:t>24 </a:t>
            </a:r>
            <a:r>
              <a:rPr lang="hu-HU" sz="2600" dirty="0" smtClean="0"/>
              <a:t>  </a:t>
            </a:r>
          </a:p>
          <a:p>
            <a:pPr marL="0" indent="0">
              <a:buNone/>
            </a:pPr>
            <a:r>
              <a:rPr lang="hu-HU" dirty="0"/>
              <a:t>	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484" y="4465638"/>
            <a:ext cx="2753090" cy="1838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890" y="5990640"/>
            <a:ext cx="743776" cy="786452"/>
          </a:xfrm>
          <a:prstGeom prst="rect">
            <a:avLst/>
          </a:prstGeom>
        </p:spPr>
      </p:pic>
      <p:pic>
        <p:nvPicPr>
          <p:cNvPr id="9" name="Kép 8" descr="C:\Users\mlszheves\Desktop\2016 - 2017\Téli Kupa\Téli Kupa EGER\IMG_094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305" y="1350326"/>
            <a:ext cx="1960219" cy="151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Kép 9" descr="http://igazgatosagok.mlsz.hu/wp-content/uploads/sites/6/2017/01/IMG_0337-1024x76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666" y="2272965"/>
            <a:ext cx="2032172" cy="1516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Kép 10" descr="Máté Farkas fényképe.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228" y="1091902"/>
            <a:ext cx="2064059" cy="149477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zövegdoboz 13"/>
          <p:cNvSpPr txBox="1"/>
          <p:nvPr/>
        </p:nvSpPr>
        <p:spPr>
          <a:xfrm>
            <a:off x="2479589" y="4151870"/>
            <a:ext cx="43495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Megyei I. osztály  : 11 /Jász-Nagykun-Szolnok megye 1/ </a:t>
            </a:r>
          </a:p>
          <a:p>
            <a:r>
              <a:rPr lang="hu-HU" sz="1400" dirty="0" smtClean="0"/>
              <a:t>Megyei II. osztály : 10</a:t>
            </a:r>
          </a:p>
          <a:p>
            <a:r>
              <a:rPr lang="hu-HU" sz="1400" dirty="0" smtClean="0"/>
              <a:t>Megyei III. osztály: 3 </a:t>
            </a:r>
            <a:endParaRPr lang="hu-HU" sz="14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3138617" y="5247503"/>
            <a:ext cx="3220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u-HU" sz="1600" dirty="0"/>
              <a:t>Összes mérkőzések száma : 44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u-HU" sz="1600" dirty="0"/>
              <a:t>Elmaradt mérkőzések száma: 5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6493666" y="4679092"/>
            <a:ext cx="5698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u-HU" u="sng" dirty="0" smtClean="0"/>
              <a:t>Téli Kupa 2018. -  Tervezet:</a:t>
            </a:r>
          </a:p>
          <a:p>
            <a:r>
              <a:rPr lang="hu-HU" dirty="0" smtClean="0"/>
              <a:t>	Igény esetén külön kupa indítása megyei I.osztály ill. megyei </a:t>
            </a:r>
            <a:r>
              <a:rPr lang="hu-HU" dirty="0" err="1" smtClean="0"/>
              <a:t>II-III.osztály</a:t>
            </a:r>
            <a:r>
              <a:rPr lang="hu-HU" dirty="0" smtClean="0"/>
              <a:t> sportszervezeti számára</a:t>
            </a:r>
          </a:p>
        </p:txBody>
      </p:sp>
    </p:spTree>
    <p:extLst>
      <p:ext uri="{BB962C8B-B14F-4D97-AF65-F5344CB8AC3E}">
        <p14:creationId xmlns:p14="http://schemas.microsoft.com/office/powerpoint/2010/main" val="2098744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TÉLI KUPA 2017.</a:t>
            </a:r>
            <a:br>
              <a:rPr lang="hu-HU" dirty="0" smtClean="0"/>
            </a:br>
            <a:r>
              <a:rPr lang="hu-HU" sz="3600" dirty="0" smtClean="0"/>
              <a:t>Rájátszás és helyosztó mérkőzések eredményei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56951" y="2666999"/>
            <a:ext cx="9946072" cy="275349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u="sng" dirty="0" smtClean="0"/>
              <a:t>Negyeddöntők</a:t>
            </a:r>
          </a:p>
          <a:p>
            <a:pPr marL="0" indent="0">
              <a:buNone/>
            </a:pPr>
            <a:r>
              <a:rPr lang="hu-HU" dirty="0" smtClean="0"/>
              <a:t>Marshall-ASE 	– 	Besenyőtelek SC		3:1	/Eger/</a:t>
            </a:r>
          </a:p>
          <a:p>
            <a:pPr marL="0" indent="0">
              <a:buNone/>
            </a:pPr>
            <a:r>
              <a:rPr lang="hu-HU" dirty="0" smtClean="0"/>
              <a:t>Egerszalók SE 	– 	Hevesi SLC			3:0	/Eger/</a:t>
            </a:r>
          </a:p>
          <a:p>
            <a:pPr marL="0" indent="0">
              <a:buNone/>
            </a:pPr>
            <a:r>
              <a:rPr lang="hu-HU" dirty="0"/>
              <a:t>Gyöngyösi AK 	– 	Felsőtárkány SC		</a:t>
            </a:r>
            <a:r>
              <a:rPr lang="hu-HU" dirty="0" smtClean="0"/>
              <a:t>3:0</a:t>
            </a:r>
            <a:r>
              <a:rPr lang="hu-HU" dirty="0"/>
              <a:t>	/Gyöngyös/</a:t>
            </a:r>
          </a:p>
          <a:p>
            <a:pPr marL="0" indent="0">
              <a:buNone/>
            </a:pPr>
            <a:r>
              <a:rPr lang="hu-HU" dirty="0" smtClean="0"/>
              <a:t>Jászárokszállási VSE – 	Gyöngyöshalász SE	4:2	/Hatvan/</a:t>
            </a:r>
          </a:p>
          <a:p>
            <a:pPr marL="0" indent="0">
              <a:buNone/>
            </a:pPr>
            <a:r>
              <a:rPr lang="hu-HU" u="sng" dirty="0" smtClean="0"/>
              <a:t>Elődöntők</a:t>
            </a:r>
          </a:p>
          <a:p>
            <a:pPr marL="0" indent="0">
              <a:buNone/>
            </a:pPr>
            <a:r>
              <a:rPr lang="hu-HU" dirty="0"/>
              <a:t>Marshall-ASE – Gyöngyösi AK				</a:t>
            </a:r>
            <a:r>
              <a:rPr lang="hu-HU" dirty="0" smtClean="0"/>
              <a:t>1:13</a:t>
            </a:r>
            <a:r>
              <a:rPr lang="hu-HU" dirty="0"/>
              <a:t>	/Eger/</a:t>
            </a:r>
          </a:p>
          <a:p>
            <a:pPr marL="0" indent="0">
              <a:buNone/>
            </a:pPr>
            <a:r>
              <a:rPr lang="hu-HU" dirty="0" smtClean="0"/>
              <a:t>Jászárokszállási VSE – Egerszalók SE		1</a:t>
            </a:r>
            <a:r>
              <a:rPr lang="hu-HU" dirty="0"/>
              <a:t>:</a:t>
            </a:r>
            <a:r>
              <a:rPr lang="hu-HU" dirty="0" smtClean="0"/>
              <a:t>4	/Gyöngyös/</a:t>
            </a:r>
          </a:p>
          <a:p>
            <a:pPr marL="0" indent="0">
              <a:buNone/>
            </a:pPr>
            <a:endParaRPr lang="hu-HU" dirty="0" smtClean="0"/>
          </a:p>
        </p:txBody>
      </p:sp>
      <p:sp>
        <p:nvSpPr>
          <p:cNvPr id="5" name="Szövegdoboz 4"/>
          <p:cNvSpPr txBox="1"/>
          <p:nvPr/>
        </p:nvSpPr>
        <p:spPr>
          <a:xfrm>
            <a:off x="3509319" y="5420497"/>
            <a:ext cx="7817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3. helyért:</a:t>
            </a:r>
            <a:r>
              <a:rPr lang="hu-HU" dirty="0"/>
              <a:t>	2017.02.18./</a:t>
            </a:r>
            <a:r>
              <a:rPr lang="hu-HU" dirty="0" smtClean="0"/>
              <a:t>szombat/ 10:00	Marshall-ASE – Jászárokszállási VSE</a:t>
            </a:r>
            <a:r>
              <a:rPr lang="hu-HU" dirty="0"/>
              <a:t>	</a:t>
            </a:r>
          </a:p>
          <a:p>
            <a:r>
              <a:rPr lang="hu-HU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Döntő:	</a:t>
            </a:r>
            <a:r>
              <a:rPr lang="hu-HU" dirty="0"/>
              <a:t>	 2017.02.18./szombat/ </a:t>
            </a:r>
            <a:r>
              <a:rPr lang="hu-HU" dirty="0" smtClean="0"/>
              <a:t>12:00	Egerszalók SE – Gyöngyösi AK</a:t>
            </a:r>
            <a:endParaRPr lang="hu-HU" dirty="0"/>
          </a:p>
        </p:txBody>
      </p:sp>
      <p:pic>
        <p:nvPicPr>
          <p:cNvPr id="6" name="Kép 5" descr="C:\Users\mlszheves\Desktop\16142874_1295080513872200_6865495641845117153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425" y="106472"/>
            <a:ext cx="2181872" cy="153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G_09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906" y="2506983"/>
            <a:ext cx="3405702" cy="255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63" y="5420497"/>
            <a:ext cx="1923445" cy="1284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0197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TÉLI KUPA 2017</a:t>
            </a:r>
            <a:r>
              <a:rPr lang="hu-HU" dirty="0" smtClean="0"/>
              <a:t>.</a:t>
            </a:r>
            <a:br>
              <a:rPr lang="hu-HU" dirty="0" smtClean="0"/>
            </a:br>
            <a:r>
              <a:rPr lang="hu-HU" dirty="0" smtClean="0"/>
              <a:t>DÍJAZÁS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hu-HU" dirty="0" smtClean="0"/>
              <a:t>A </a:t>
            </a:r>
            <a:r>
              <a:rPr lang="hu-HU" dirty="0"/>
              <a:t>kupa 1 - 4. helyezett csapatai serlegdíjazásban részesülnek.</a:t>
            </a:r>
          </a:p>
          <a:p>
            <a:pPr lvl="0"/>
            <a:r>
              <a:rPr lang="hu-HU" dirty="0"/>
              <a:t>A kupa végén egyéni különdíjak kerülnek </a:t>
            </a:r>
            <a:r>
              <a:rPr lang="hu-HU" dirty="0" smtClean="0"/>
              <a:t>átadásra/új/:</a:t>
            </a:r>
          </a:p>
          <a:p>
            <a:pPr marL="0" lvl="0" indent="0">
              <a:buNone/>
            </a:pPr>
            <a:endParaRPr lang="hu-HU" dirty="0"/>
          </a:p>
          <a:p>
            <a:pPr lvl="1"/>
            <a:r>
              <a:rPr lang="hu-HU" dirty="0"/>
              <a:t>legjobb kapus</a:t>
            </a:r>
          </a:p>
          <a:p>
            <a:pPr lvl="1"/>
            <a:r>
              <a:rPr lang="hu-HU" dirty="0"/>
              <a:t>legjobb mezőnyjátékos</a:t>
            </a:r>
          </a:p>
          <a:p>
            <a:pPr lvl="1"/>
            <a:r>
              <a:rPr lang="hu-HU" dirty="0" smtClean="0"/>
              <a:t>Gólkirály</a:t>
            </a:r>
          </a:p>
          <a:p>
            <a:pPr marL="457200" lvl="1" indent="0">
              <a:buNone/>
            </a:pPr>
            <a:endParaRPr lang="hu-HU" dirty="0"/>
          </a:p>
          <a:p>
            <a:pPr lvl="0"/>
            <a:r>
              <a:rPr lang="hu-HU" dirty="0"/>
              <a:t>A Kupa győztese a jövő évi téli műfüves bajnokságunkban nevezési díj nélkül </a:t>
            </a:r>
            <a:r>
              <a:rPr lang="hu-HU" dirty="0" smtClean="0"/>
              <a:t>indulhat!</a:t>
            </a:r>
            <a:endParaRPr lang="hu-HU" dirty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902" y="3393989"/>
            <a:ext cx="2210487" cy="165786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33" y="557942"/>
            <a:ext cx="3506139" cy="2246188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62" y="5544795"/>
            <a:ext cx="1824790" cy="1218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zövegdoboz 3"/>
          <p:cNvSpPr txBox="1"/>
          <p:nvPr/>
        </p:nvSpPr>
        <p:spPr>
          <a:xfrm>
            <a:off x="3542270" y="6005384"/>
            <a:ext cx="3506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u-HU" u="sng" dirty="0"/>
              <a:t>Téli Kupa 2018. -  Tervezet: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hu-HU" i="1" dirty="0" smtClean="0"/>
              <a:t>	1-3. helyezett 25-25-25db érem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1630588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85053" y="563434"/>
            <a:ext cx="9784080" cy="150876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6000" dirty="0" smtClean="0"/>
              <a:t>FUTSAL VERSENYEK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1348" y="4636184"/>
            <a:ext cx="1559277" cy="15592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287" y="6073195"/>
            <a:ext cx="743344" cy="784805"/>
          </a:xfrm>
          <a:prstGeom prst="ellipse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47133" y="2072194"/>
            <a:ext cx="117686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       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/>
          </p:nvPr>
        </p:nvGraphicFramePr>
        <p:xfrm>
          <a:off x="1436622" y="1523554"/>
          <a:ext cx="10547698" cy="273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143"/>
                <a:gridCol w="788069"/>
                <a:gridCol w="746759"/>
                <a:gridCol w="746759"/>
                <a:gridCol w="746759"/>
                <a:gridCol w="746759"/>
                <a:gridCol w="832168"/>
                <a:gridCol w="879792"/>
                <a:gridCol w="879792"/>
                <a:gridCol w="908368"/>
                <a:gridCol w="1116330"/>
              </a:tblGrid>
              <a:tr h="341376">
                <a:tc gridSpan="11">
                  <a:txBody>
                    <a:bodyPr/>
                    <a:lstStyle/>
                    <a:p>
                      <a:r>
                        <a:rPr lang="hu-HU" dirty="0" smtClean="0"/>
                        <a:t>        CSAPATSZÁMOK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megye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Fiú </a:t>
                      </a:r>
                    </a:p>
                    <a:p>
                      <a:pPr algn="ctr"/>
                      <a:r>
                        <a:rPr lang="hu-H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U11</a:t>
                      </a:r>
                      <a:endParaRPr lang="hu-H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Fiú U13</a:t>
                      </a:r>
                      <a:endParaRPr lang="hu-H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Fiú U15</a:t>
                      </a:r>
                      <a:endParaRPr lang="hu-H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Fiú U17</a:t>
                      </a:r>
                      <a:endParaRPr lang="hu-H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Fiú</a:t>
                      </a:r>
                      <a:r>
                        <a:rPr lang="hu-HU" sz="14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U19</a:t>
                      </a:r>
                      <a:endParaRPr lang="hu-H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Leány</a:t>
                      </a:r>
                    </a:p>
                    <a:p>
                      <a:pPr algn="ctr"/>
                      <a:r>
                        <a:rPr lang="hu-H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U11</a:t>
                      </a:r>
                      <a:endParaRPr lang="hu-H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Leány </a:t>
                      </a:r>
                    </a:p>
                    <a:p>
                      <a:pPr algn="ctr"/>
                      <a:r>
                        <a:rPr lang="hu-H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U13</a:t>
                      </a:r>
                      <a:endParaRPr lang="hu-H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Leány </a:t>
                      </a:r>
                    </a:p>
                    <a:p>
                      <a:pPr algn="ctr"/>
                      <a:r>
                        <a:rPr lang="hu-H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U15</a:t>
                      </a:r>
                      <a:endParaRPr lang="hu-H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Női</a:t>
                      </a:r>
                    </a:p>
                    <a:p>
                      <a:pPr algn="ctr"/>
                      <a:r>
                        <a:rPr lang="hu-H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felnőtt</a:t>
                      </a:r>
                      <a:endParaRPr lang="hu-H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összesen</a:t>
                      </a:r>
                      <a:endParaRPr lang="hu-H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Heves</a:t>
                      </a:r>
                      <a:r>
                        <a:rPr lang="hu-HU" b="1" baseline="0" dirty="0" smtClean="0"/>
                        <a:t> megye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smtClean="0"/>
                        <a:t>14</a:t>
                      </a:r>
                      <a:endParaRPr lang="hu-H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smtClean="0"/>
                        <a:t>13</a:t>
                      </a:r>
                      <a:endParaRPr lang="hu-H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smtClean="0"/>
                        <a:t>9</a:t>
                      </a:r>
                      <a:endParaRPr lang="hu-H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smtClean="0"/>
                        <a:t>4</a:t>
                      </a:r>
                      <a:endParaRPr lang="hu-H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smtClean="0"/>
                        <a:t>2</a:t>
                      </a:r>
                      <a:endParaRPr lang="hu-H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smtClean="0"/>
                        <a:t>8</a:t>
                      </a:r>
                      <a:endParaRPr lang="hu-H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smtClean="0"/>
                        <a:t>8</a:t>
                      </a:r>
                      <a:endParaRPr lang="hu-H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smtClean="0"/>
                        <a:t>3</a:t>
                      </a:r>
                      <a:endParaRPr lang="hu-H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smtClean="0"/>
                        <a:t>4</a:t>
                      </a:r>
                      <a:endParaRPr lang="hu-H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Arial Black" panose="020B0A04020102020204" pitchFamily="34" charset="0"/>
                        </a:rPr>
                        <a:t>65</a:t>
                      </a:r>
                      <a:endParaRPr lang="hu-HU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err="1" smtClean="0"/>
                        <a:t>J-N-Szolnok</a:t>
                      </a:r>
                      <a:r>
                        <a:rPr lang="hu-HU" b="1" baseline="0" dirty="0" smtClean="0"/>
                        <a:t> megye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smtClean="0"/>
                        <a:t>3</a:t>
                      </a:r>
                      <a:endParaRPr lang="hu-H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smtClean="0"/>
                        <a:t>4</a:t>
                      </a:r>
                      <a:endParaRPr lang="hu-H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smtClean="0"/>
                        <a:t>3</a:t>
                      </a:r>
                      <a:endParaRPr lang="hu-H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smtClean="0"/>
                        <a:t>2</a:t>
                      </a:r>
                      <a:endParaRPr lang="hu-H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smtClean="0"/>
                        <a:t>3</a:t>
                      </a:r>
                      <a:endParaRPr lang="hu-H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smtClean="0"/>
                        <a:t>1</a:t>
                      </a:r>
                      <a:endParaRPr lang="hu-H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smtClean="0"/>
                        <a:t>1</a:t>
                      </a:r>
                      <a:endParaRPr lang="hu-H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Arial Black" panose="020B0A04020102020204" pitchFamily="34" charset="0"/>
                        </a:rPr>
                        <a:t>17</a:t>
                      </a:r>
                      <a:endParaRPr lang="hu-HU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Nógrád megye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smtClean="0"/>
                        <a:t>1</a:t>
                      </a:r>
                      <a:endParaRPr lang="hu-H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smtClean="0"/>
                        <a:t>1</a:t>
                      </a:r>
                      <a:endParaRPr lang="hu-H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smtClean="0"/>
                        <a:t>1</a:t>
                      </a:r>
                      <a:endParaRPr lang="hu-H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Arial Black" panose="020B0A04020102020204" pitchFamily="34" charset="0"/>
                        </a:rPr>
                        <a:t>3</a:t>
                      </a:r>
                      <a:endParaRPr lang="hu-HU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Pest</a:t>
                      </a:r>
                      <a:r>
                        <a:rPr lang="hu-HU" b="1" baseline="0" dirty="0" smtClean="0"/>
                        <a:t> megye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smtClean="0"/>
                        <a:t>1</a:t>
                      </a:r>
                      <a:endParaRPr lang="hu-H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Arial Black" panose="020B0A04020102020204" pitchFamily="34" charset="0"/>
                        </a:rPr>
                        <a:t>1</a:t>
                      </a:r>
                      <a:endParaRPr lang="hu-HU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>
                          <a:latin typeface="Arial Black" panose="020B0A04020102020204" pitchFamily="34" charset="0"/>
                        </a:rPr>
                        <a:t>Összesen:</a:t>
                      </a:r>
                      <a:endParaRPr lang="hu-HU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effectLst/>
                          <a:latin typeface="Arial Black" panose="020B0A04020102020204" pitchFamily="34" charset="0"/>
                        </a:rPr>
                        <a:t>18</a:t>
                      </a:r>
                      <a:endParaRPr lang="hu-HU" sz="1800" b="1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effectLst/>
                          <a:latin typeface="Arial Black" panose="020B0A04020102020204" pitchFamily="34" charset="0"/>
                        </a:rPr>
                        <a:t>18</a:t>
                      </a:r>
                      <a:endParaRPr lang="hu-HU" sz="1800" b="1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effectLst/>
                          <a:latin typeface="Arial Black" panose="020B0A04020102020204" pitchFamily="34" charset="0"/>
                        </a:rPr>
                        <a:t>12</a:t>
                      </a:r>
                      <a:endParaRPr lang="hu-HU" sz="1800" b="1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effectLst/>
                          <a:latin typeface="Arial Black" panose="020B0A04020102020204" pitchFamily="34" charset="0"/>
                        </a:rPr>
                        <a:t>6</a:t>
                      </a:r>
                      <a:endParaRPr lang="hu-HU" sz="1800" b="1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effectLst/>
                          <a:latin typeface="Arial Black" panose="020B0A04020102020204" pitchFamily="34" charset="0"/>
                        </a:rPr>
                        <a:t>5</a:t>
                      </a:r>
                      <a:endParaRPr lang="hu-HU" sz="1800" b="1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effectLst/>
                          <a:latin typeface="Arial Black" panose="020B0A04020102020204" pitchFamily="34" charset="0"/>
                        </a:rPr>
                        <a:t>8</a:t>
                      </a:r>
                      <a:endParaRPr lang="hu-HU" sz="1800" b="1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effectLst/>
                          <a:latin typeface="Arial Black" panose="020B0A04020102020204" pitchFamily="34" charset="0"/>
                        </a:rPr>
                        <a:t>8</a:t>
                      </a:r>
                      <a:endParaRPr lang="hu-HU" sz="1800" b="1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  <a:endParaRPr lang="hu-HU" sz="1800" b="1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effectLst/>
                          <a:latin typeface="Arial Black" panose="020B0A04020102020204" pitchFamily="34" charset="0"/>
                        </a:rPr>
                        <a:t>7</a:t>
                      </a:r>
                      <a:endParaRPr lang="hu-HU" sz="1800" b="1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effectLst/>
                          <a:latin typeface="Arial Black" panose="020B0A04020102020204" pitchFamily="34" charset="0"/>
                        </a:rPr>
                        <a:t>86</a:t>
                      </a:r>
                      <a:endParaRPr lang="hu-HU" sz="1800" b="1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áblázat 7"/>
          <p:cNvGraphicFramePr>
            <a:graphicFrameLocks noGrp="1"/>
          </p:cNvGraphicFramePr>
          <p:nvPr>
            <p:extLst/>
          </p:nvPr>
        </p:nvGraphicFramePr>
        <p:xfrm>
          <a:off x="1387854" y="4458568"/>
          <a:ext cx="10547698" cy="125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143"/>
                <a:gridCol w="788069"/>
                <a:gridCol w="746759"/>
                <a:gridCol w="746759"/>
                <a:gridCol w="746759"/>
                <a:gridCol w="746759"/>
                <a:gridCol w="832168"/>
                <a:gridCol w="879792"/>
                <a:gridCol w="879792"/>
                <a:gridCol w="908368"/>
                <a:gridCol w="1116330"/>
              </a:tblGrid>
              <a:tr h="0">
                <a:tc gridSpan="11">
                  <a:txBody>
                    <a:bodyPr/>
                    <a:lstStyle/>
                    <a:p>
                      <a:r>
                        <a:rPr lang="hu-HU" dirty="0" smtClean="0"/>
                        <a:t>        MÉRKŐZÉSSZÁMOK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megye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Fiú </a:t>
                      </a:r>
                    </a:p>
                    <a:p>
                      <a:pPr algn="ctr"/>
                      <a:r>
                        <a:rPr lang="hu-H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U11</a:t>
                      </a:r>
                      <a:endParaRPr lang="hu-H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Fiú U13</a:t>
                      </a:r>
                      <a:endParaRPr lang="hu-H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Fiú U15</a:t>
                      </a:r>
                      <a:endParaRPr lang="hu-H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Fiú U17</a:t>
                      </a:r>
                      <a:endParaRPr lang="hu-H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Fiú</a:t>
                      </a:r>
                      <a:r>
                        <a:rPr lang="hu-HU" sz="14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U19</a:t>
                      </a:r>
                      <a:endParaRPr lang="hu-H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Leány</a:t>
                      </a:r>
                    </a:p>
                    <a:p>
                      <a:pPr algn="ctr"/>
                      <a:r>
                        <a:rPr lang="hu-H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U11</a:t>
                      </a:r>
                      <a:endParaRPr lang="hu-H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Leány </a:t>
                      </a:r>
                    </a:p>
                    <a:p>
                      <a:pPr algn="ctr"/>
                      <a:r>
                        <a:rPr lang="hu-H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U13</a:t>
                      </a:r>
                      <a:endParaRPr lang="hu-H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Leány </a:t>
                      </a:r>
                    </a:p>
                    <a:p>
                      <a:pPr algn="ctr"/>
                      <a:r>
                        <a:rPr lang="hu-H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U15</a:t>
                      </a:r>
                      <a:endParaRPr lang="hu-H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Női</a:t>
                      </a:r>
                    </a:p>
                    <a:p>
                      <a:pPr algn="ctr"/>
                      <a:r>
                        <a:rPr lang="hu-H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felnőtt</a:t>
                      </a:r>
                      <a:endParaRPr lang="hu-H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összesen</a:t>
                      </a:r>
                      <a:endParaRPr lang="hu-H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Heves</a:t>
                      </a:r>
                      <a:r>
                        <a:rPr lang="hu-HU" b="1" baseline="0" dirty="0" smtClean="0"/>
                        <a:t> megye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i="1" dirty="0" smtClean="0"/>
                        <a:t>68</a:t>
                      </a:r>
                      <a:endParaRPr lang="hu-H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i="1" dirty="0" smtClean="0"/>
                        <a:t>68</a:t>
                      </a:r>
                      <a:endParaRPr lang="hu-H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i="1" dirty="0" smtClean="0"/>
                        <a:t>40</a:t>
                      </a:r>
                      <a:endParaRPr lang="hu-H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i="1" dirty="0" smtClean="0"/>
                        <a:t>16</a:t>
                      </a:r>
                      <a:endParaRPr lang="hu-H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i="1" dirty="0" smtClean="0"/>
                        <a:t>20</a:t>
                      </a:r>
                      <a:endParaRPr lang="hu-H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i="1" dirty="0" smtClean="0"/>
                        <a:t>28</a:t>
                      </a:r>
                      <a:endParaRPr lang="hu-H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i="1" dirty="0" smtClean="0"/>
                        <a:t>28</a:t>
                      </a:r>
                      <a:endParaRPr lang="hu-H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i="1" dirty="0" smtClean="0"/>
                        <a:t>12</a:t>
                      </a:r>
                      <a:endParaRPr lang="hu-H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i="1" dirty="0" smtClean="0"/>
                        <a:t>42</a:t>
                      </a:r>
                      <a:endParaRPr lang="hu-H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Arial Black" panose="020B0A04020102020204" pitchFamily="34" charset="0"/>
                        </a:rPr>
                        <a:t>322</a:t>
                      </a:r>
                      <a:endParaRPr lang="hu-HU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92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85053" y="563434"/>
            <a:ext cx="9784080" cy="150876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6000" dirty="0" smtClean="0"/>
              <a:t>FUTSAL VERSENYEK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1348" y="4636184"/>
            <a:ext cx="1559277" cy="15592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287" y="6038198"/>
            <a:ext cx="743344" cy="784805"/>
          </a:xfrm>
          <a:prstGeom prst="ellipse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547342" y="1718626"/>
            <a:ext cx="101447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21</a:t>
            </a:r>
            <a:r>
              <a:rPr lang="hu-H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hu-HU" sz="2400" dirty="0" smtClean="0">
                <a:solidFill>
                  <a:srgbClr val="0070C0"/>
                </a:solidFill>
              </a:rPr>
              <a:t>sportszervezet</a:t>
            </a:r>
            <a:endParaRPr lang="hu-HU" sz="2400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9</a:t>
            </a:r>
            <a:r>
              <a:rPr lang="hu-HU" sz="2400" dirty="0" smtClean="0">
                <a:solidFill>
                  <a:srgbClr val="0070C0"/>
                </a:solidFill>
              </a:rPr>
              <a:t>  korosztály </a:t>
            </a:r>
            <a:r>
              <a:rPr lang="hu-H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hu-HU" sz="2400" dirty="0" smtClean="0">
                <a:solidFill>
                  <a:srgbClr val="0070C0"/>
                </a:solidFill>
              </a:rPr>
              <a:t> </a:t>
            </a:r>
            <a:r>
              <a:rPr lang="hu-HU" sz="2400" dirty="0">
                <a:solidFill>
                  <a:srgbClr val="0070C0"/>
                </a:solidFill>
              </a:rPr>
              <a:t>új </a:t>
            </a:r>
            <a:r>
              <a:rPr lang="hu-HU" sz="2400" dirty="0" smtClean="0">
                <a:solidFill>
                  <a:srgbClr val="0070C0"/>
                </a:solidFill>
              </a:rPr>
              <a:t>versennyel (Fiú U17, U19, Leány U11, U13)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10</a:t>
            </a:r>
            <a:r>
              <a:rPr lang="hu-H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hu-HU" sz="2400" dirty="0" smtClean="0">
                <a:solidFill>
                  <a:srgbClr val="0070C0"/>
                </a:solidFill>
              </a:rPr>
              <a:t>csarnok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18</a:t>
            </a:r>
            <a:r>
              <a:rPr lang="hu-HU" sz="2400" dirty="0" smtClean="0">
                <a:solidFill>
                  <a:srgbClr val="0070C0"/>
                </a:solidFill>
              </a:rPr>
              <a:t>  játéknap (decembertől márciusig)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55</a:t>
            </a:r>
            <a:r>
              <a:rPr lang="hu-H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hu-HU" sz="2400" dirty="0" smtClean="0">
                <a:solidFill>
                  <a:srgbClr val="0070C0"/>
                </a:solidFill>
              </a:rPr>
              <a:t>„</a:t>
            </a:r>
            <a:r>
              <a:rPr lang="hu-HU" sz="2400" dirty="0" err="1" smtClean="0">
                <a:solidFill>
                  <a:srgbClr val="0070C0"/>
                </a:solidFill>
              </a:rPr>
              <a:t>minitorna</a:t>
            </a:r>
            <a:r>
              <a:rPr lang="hu-HU" sz="2400" dirty="0" smtClean="0">
                <a:solidFill>
                  <a:srgbClr val="0070C0"/>
                </a:solidFill>
              </a:rPr>
              <a:t>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86</a:t>
            </a:r>
            <a:r>
              <a:rPr lang="hu-H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dirty="0" smtClean="0">
                <a:solidFill>
                  <a:srgbClr val="0070C0"/>
                </a:solidFill>
              </a:rPr>
              <a:t>csapat (</a:t>
            </a:r>
            <a:r>
              <a:rPr lang="hu-H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hu-H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</a:t>
            </a:r>
            <a:r>
              <a:rPr lang="hu-HU" sz="2400" dirty="0">
                <a:solidFill>
                  <a:srgbClr val="0070C0"/>
                </a:solidFill>
              </a:rPr>
              <a:t>csapatszám növekedés előző évhez </a:t>
            </a:r>
            <a:r>
              <a:rPr lang="hu-HU" sz="2400" dirty="0" smtClean="0">
                <a:solidFill>
                  <a:srgbClr val="0070C0"/>
                </a:solidFill>
              </a:rPr>
              <a:t>képest)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322</a:t>
            </a:r>
            <a:r>
              <a:rPr lang="hu-H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dirty="0" smtClean="0">
                <a:solidFill>
                  <a:srgbClr val="0070C0"/>
                </a:solidFill>
              </a:rPr>
              <a:t>mérkőzés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206750" y="4535424"/>
            <a:ext cx="9436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rájátszásos bajnokságok döntői:</a:t>
            </a:r>
          </a:p>
          <a:p>
            <a:r>
              <a:rPr lang="hu-HU" sz="2000" b="1" dirty="0" smtClean="0">
                <a:solidFill>
                  <a:srgbClr val="0070C0"/>
                </a:solidFill>
              </a:rPr>
              <a:t>Leány U11-13 döntők 2017. március 04. (szombat) Hatvan, 5-ös iskola tornacsarnoka</a:t>
            </a:r>
          </a:p>
          <a:p>
            <a:r>
              <a:rPr lang="hu-HU" sz="2000" b="1" dirty="0" smtClean="0">
                <a:solidFill>
                  <a:srgbClr val="0070C0"/>
                </a:solidFill>
              </a:rPr>
              <a:t>Fiú U11-13-15 döntők 2017. március 05. (vasárnap) Gyöngyös Városi Sportcsarnok</a:t>
            </a:r>
            <a:endParaRPr lang="hu-H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7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85052" y="461976"/>
            <a:ext cx="9784080" cy="150876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6000" dirty="0" smtClean="0"/>
              <a:t>SZABÁLYZAT MÓDOSÍTÁSOK</a:t>
            </a:r>
            <a:br>
              <a:rPr lang="hu-HU" sz="6000" dirty="0" smtClean="0"/>
            </a:br>
            <a:r>
              <a:rPr lang="hu-HU" sz="6000" dirty="0" smtClean="0"/>
              <a:t>ÁTIGAZOLÁS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5286" y="4677787"/>
            <a:ext cx="2300338" cy="16024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287" y="5939083"/>
            <a:ext cx="743344" cy="784805"/>
          </a:xfrm>
          <a:prstGeom prst="ellipse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389888" y="1828800"/>
            <a:ext cx="106070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 smtClean="0">
                <a:solidFill>
                  <a:srgbClr val="002060"/>
                </a:solidFill>
              </a:rPr>
              <a:t>SZABÁLYZAT MÓDOSÍTÁSOK:</a:t>
            </a:r>
            <a:endParaRPr lang="hu-H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Egyes szabályzatok módosításra kerültek. </a:t>
            </a:r>
            <a:r>
              <a:rPr lang="hu-HU" b="1" i="1" dirty="0" smtClean="0"/>
              <a:t>(Átigazolás, Fegyelmi, Klublicenc, Regisztrációs kártya)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A </a:t>
            </a:r>
            <a:r>
              <a:rPr lang="hu-HU" b="1" dirty="0" smtClean="0">
                <a:hlinkClick r:id="rId4"/>
              </a:rPr>
              <a:t>http://dokumentumtár.mlsz.hu</a:t>
            </a:r>
            <a:r>
              <a:rPr lang="hu-HU" b="1" dirty="0" smtClean="0"/>
              <a:t> oldalon már </a:t>
            </a:r>
            <a:r>
              <a:rPr lang="hu-HU" b="1" dirty="0"/>
              <a:t>olyan </a:t>
            </a:r>
            <a:r>
              <a:rPr lang="hu-HU" b="1" dirty="0" smtClean="0"/>
              <a:t>is megtalálható</a:t>
            </a:r>
            <a:r>
              <a:rPr lang="hu-HU" b="1" dirty="0"/>
              <a:t>, </a:t>
            </a:r>
            <a:r>
              <a:rPr lang="hu-HU" b="1" dirty="0" smtClean="0"/>
              <a:t>ami majd csak </a:t>
            </a:r>
            <a:r>
              <a:rPr lang="hu-H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2017.07.01</a:t>
            </a:r>
            <a:r>
              <a:rPr lang="hu-HU" b="1" dirty="0" smtClean="0"/>
              <a:t>-től lép érvénybe! </a:t>
            </a:r>
            <a:r>
              <a:rPr lang="hu-H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KÉRJÜK FIGYELNI AZ ADOTT SZABÁLYZAT FŐOLDALÁN LÉVŐ HATÁLYOSSÁG IDŐPONTJÁT!</a:t>
            </a:r>
            <a:endParaRPr lang="hu-H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b="1" dirty="0">
              <a:solidFill>
                <a:srgbClr val="FF0000"/>
              </a:solidFill>
            </a:endParaRPr>
          </a:p>
          <a:p>
            <a:r>
              <a:rPr lang="hu-HU" b="1" u="sng" dirty="0" smtClean="0">
                <a:solidFill>
                  <a:srgbClr val="002060"/>
                </a:solidFill>
              </a:rPr>
              <a:t>ÁTIGAZOLÁS, IGAZOLÁS: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rgbClr val="002060"/>
                </a:solidFill>
              </a:rPr>
              <a:t>Az IFA-ban </a:t>
            </a:r>
            <a:r>
              <a:rPr lang="hu-H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230</a:t>
            </a:r>
            <a:r>
              <a:rPr lang="hu-HU" sz="1400" b="1" dirty="0" smtClean="0">
                <a:solidFill>
                  <a:srgbClr val="002060"/>
                </a:solidFill>
              </a:rPr>
              <a:t>   </a:t>
            </a:r>
            <a:r>
              <a:rPr lang="hu-HU" b="1" dirty="0" smtClean="0">
                <a:solidFill>
                  <a:srgbClr val="002060"/>
                </a:solidFill>
              </a:rPr>
              <a:t>db átigazolási kérelem elbírálása történt (</a:t>
            </a:r>
            <a:r>
              <a:rPr lang="hu-HU" sz="1600" b="1" dirty="0">
                <a:solidFill>
                  <a:srgbClr val="002060"/>
                </a:solidFill>
                <a:latin typeface="Albertus Extra Bold" panose="020E0802040304020204" pitchFamily="34" charset="0"/>
              </a:rPr>
              <a:t>130</a:t>
            </a:r>
            <a:r>
              <a:rPr lang="hu-HU" b="1" dirty="0" smtClean="0">
                <a:solidFill>
                  <a:srgbClr val="002060"/>
                </a:solidFill>
              </a:rPr>
              <a:t> felnőtt, </a:t>
            </a:r>
            <a:r>
              <a:rPr lang="hu-HU" sz="1600" b="1" dirty="0">
                <a:solidFill>
                  <a:srgbClr val="002060"/>
                </a:solidFill>
                <a:latin typeface="Albertus Extra Bold" panose="020E0802040304020204" pitchFamily="34" charset="0"/>
              </a:rPr>
              <a:t>80</a:t>
            </a:r>
            <a:r>
              <a:rPr lang="hu-HU" b="1" dirty="0" smtClean="0">
                <a:solidFill>
                  <a:srgbClr val="002060"/>
                </a:solidFill>
              </a:rPr>
              <a:t> ifi, </a:t>
            </a:r>
            <a:r>
              <a:rPr lang="hu-HU" sz="1600" b="1" dirty="0">
                <a:solidFill>
                  <a:srgbClr val="002060"/>
                </a:solidFill>
                <a:latin typeface="Albertus Extra Bold" panose="020E0802040304020204" pitchFamily="34" charset="0"/>
              </a:rPr>
              <a:t>20</a:t>
            </a:r>
            <a:r>
              <a:rPr lang="hu-HU" b="1" dirty="0" smtClean="0">
                <a:solidFill>
                  <a:srgbClr val="002060"/>
                </a:solidFill>
              </a:rPr>
              <a:t> „Bozsik”)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rgbClr val="002060"/>
                </a:solidFill>
              </a:rPr>
              <a:t>Új igazolások száma:   </a:t>
            </a:r>
            <a:r>
              <a:rPr lang="hu-HU" sz="1600" b="1" dirty="0" smtClean="0">
                <a:solidFill>
                  <a:srgbClr val="002060"/>
                </a:solidFill>
                <a:latin typeface="Albertus Extra Bold" panose="020E0802040304020204" pitchFamily="34" charset="0"/>
              </a:rPr>
              <a:t>35</a:t>
            </a:r>
            <a:r>
              <a:rPr lang="hu-HU" sz="1600" b="1" dirty="0" smtClean="0">
                <a:solidFill>
                  <a:srgbClr val="002060"/>
                </a:solidFill>
              </a:rPr>
              <a:t> </a:t>
            </a:r>
            <a:r>
              <a:rPr lang="hu-HU" b="1" dirty="0" smtClean="0">
                <a:solidFill>
                  <a:srgbClr val="002060"/>
                </a:solidFill>
              </a:rPr>
              <a:t>db   (  </a:t>
            </a:r>
            <a:r>
              <a:rPr lang="hu-HU" sz="1600" b="1" dirty="0" smtClean="0">
                <a:solidFill>
                  <a:srgbClr val="002060"/>
                </a:solidFill>
                <a:latin typeface="Albertus Extra Bold" panose="020E0802040304020204" pitchFamily="34" charset="0"/>
              </a:rPr>
              <a:t>2</a:t>
            </a:r>
            <a:r>
              <a:rPr lang="hu-HU" b="1" dirty="0" smtClean="0">
                <a:solidFill>
                  <a:srgbClr val="002060"/>
                </a:solidFill>
              </a:rPr>
              <a:t> felnőtt,   </a:t>
            </a:r>
            <a:r>
              <a:rPr lang="hu-HU" sz="1600" b="1" dirty="0" smtClean="0">
                <a:solidFill>
                  <a:srgbClr val="002060"/>
                </a:solidFill>
                <a:latin typeface="Albertus Extra Bold" panose="020E0802040304020204" pitchFamily="34" charset="0"/>
              </a:rPr>
              <a:t>12</a:t>
            </a:r>
            <a:r>
              <a:rPr lang="hu-HU" b="1" dirty="0" smtClean="0">
                <a:solidFill>
                  <a:srgbClr val="002060"/>
                </a:solidFill>
              </a:rPr>
              <a:t>  nagypályás,   </a:t>
            </a:r>
            <a:r>
              <a:rPr lang="hu-HU" sz="1600" b="1" dirty="0" smtClean="0">
                <a:solidFill>
                  <a:srgbClr val="002060"/>
                </a:solidFill>
                <a:latin typeface="Albertus Extra Bold" panose="020E0802040304020204" pitchFamily="34" charset="0"/>
              </a:rPr>
              <a:t>21</a:t>
            </a:r>
            <a:r>
              <a:rPr lang="hu-HU" b="1" dirty="0" smtClean="0">
                <a:solidFill>
                  <a:srgbClr val="002060"/>
                </a:solidFill>
              </a:rPr>
              <a:t> „Bozsik” korosztály)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rgbClr val="002060"/>
                </a:solidFill>
              </a:rPr>
              <a:t>Kérjük ellenőrizni a kinyomtatott versenyigazolványokon lévő adatok helyességét!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rgbClr val="002060"/>
                </a:solidFill>
              </a:rPr>
              <a:t>Az átigazolási kérelmek eredeti dokumentumai </a:t>
            </a:r>
            <a:r>
              <a:rPr lang="hu-HU" b="1" u="sng" dirty="0" smtClean="0">
                <a:solidFill>
                  <a:srgbClr val="002060"/>
                </a:solidFill>
              </a:rPr>
              <a:t>min. </a:t>
            </a:r>
            <a:r>
              <a:rPr lang="hu-HU" sz="1600" b="1" u="sng" dirty="0" smtClean="0">
                <a:solidFill>
                  <a:srgbClr val="002060"/>
                </a:solidFill>
                <a:latin typeface="Albertus Extra Bold" panose="020E0802040304020204" pitchFamily="34" charset="0"/>
              </a:rPr>
              <a:t>5</a:t>
            </a:r>
            <a:r>
              <a:rPr lang="hu-HU" b="1" u="sng" dirty="0" smtClean="0">
                <a:solidFill>
                  <a:srgbClr val="002060"/>
                </a:solidFill>
              </a:rPr>
              <a:t> évig </a:t>
            </a:r>
            <a:r>
              <a:rPr lang="hu-HU" b="1" dirty="0" smtClean="0">
                <a:solidFill>
                  <a:srgbClr val="002060"/>
                </a:solidFill>
              </a:rPr>
              <a:t>megőrizendők a sportszervezet részéről!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rgbClr val="002060"/>
                </a:solidFill>
              </a:rPr>
              <a:t> Az új igazolások (pl.: Bozsik programhoz) elkészítéséhez a kérelmek folyamatosan feltölthetők!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77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Kapcsolódó ké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" t="14404" r="1915" b="14159"/>
          <a:stretch/>
        </p:blipFill>
        <p:spPr bwMode="auto">
          <a:xfrm>
            <a:off x="1176313" y="4042187"/>
            <a:ext cx="4708301" cy="2089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hu-HU" dirty="0" smtClean="0"/>
              <a:t>INTEGRÁLT FUTBALL ALKALMAZÁS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84614" y="1343264"/>
            <a:ext cx="5959043" cy="5139266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Segítség nyújtás (Felhasználói kézikönyv, </a:t>
            </a:r>
            <a:r>
              <a:rPr lang="hu-HU" dirty="0" err="1" smtClean="0"/>
              <a:t>help-desk</a:t>
            </a:r>
            <a:r>
              <a:rPr lang="hu-HU" dirty="0" smtClean="0"/>
              <a:t>, számítógép az igazgatósági irodában, oktatások)</a:t>
            </a:r>
          </a:p>
          <a:p>
            <a:r>
              <a:rPr lang="hu-HU" dirty="0" smtClean="0"/>
              <a:t>Fénykép: Feltöltendő! – nem elég csak az Igazoló lapra ragasztani!</a:t>
            </a:r>
          </a:p>
          <a:p>
            <a:r>
              <a:rPr lang="hu-HU" dirty="0" smtClean="0"/>
              <a:t>Hiánypótlás: „megjegyzés” rovatban megtalálható a hiánypótlás oka. Hiánypótoltra állítani!</a:t>
            </a:r>
          </a:p>
          <a:p>
            <a:r>
              <a:rPr lang="hu-HU" dirty="0" smtClean="0"/>
              <a:t>Átigazolás ≠ Versenyengedély kérés: külön jelölni kell, ha Versenyengedélyt is kér!</a:t>
            </a:r>
          </a:p>
          <a:p>
            <a:r>
              <a:rPr lang="hu-HU" dirty="0" smtClean="0"/>
              <a:t>Adatok kitöltése: nagy betűkkel a Versenyengedélyek egységessége miatt</a:t>
            </a:r>
          </a:p>
          <a:p>
            <a:r>
              <a:rPr lang="hu-HU" dirty="0" smtClean="0"/>
              <a:t>Igazoló, átigazoló lap dátum: 30 napig érvényes</a:t>
            </a:r>
          </a:p>
          <a:p>
            <a:r>
              <a:rPr lang="hu-HU" dirty="0" smtClean="0"/>
              <a:t>Törzsadatok menüpont</a:t>
            </a:r>
          </a:p>
          <a:p>
            <a:r>
              <a:rPr lang="hu-HU" dirty="0" smtClean="0"/>
              <a:t>Lehetőség még egy oktatási napra (02.22.?)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813" y="4481121"/>
            <a:ext cx="2320925" cy="18257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Képtalálat a következőre: „mlsz ifa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557" y="1802427"/>
            <a:ext cx="4417730" cy="218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80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86622" y="0"/>
            <a:ext cx="9784080" cy="1508760"/>
          </a:xfrm>
        </p:spPr>
        <p:txBody>
          <a:bodyPr>
            <a:normAutofit/>
          </a:bodyPr>
          <a:lstStyle/>
          <a:p>
            <a:r>
              <a:rPr lang="hu-HU" sz="6000" dirty="0" smtClean="0"/>
              <a:t>2017. év programjai</a:t>
            </a:r>
            <a:endParaRPr lang="hu-HU" sz="60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522546"/>
            <a:ext cx="1386622" cy="1388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470" y="3027144"/>
            <a:ext cx="1205708" cy="127488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523999" y="1508760"/>
            <a:ext cx="964670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Nagypályás labdarúgó </a:t>
            </a:r>
            <a:r>
              <a:rPr lang="hu-HU" sz="2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bajnokságok (felnőtt, utánpótlás)</a:t>
            </a:r>
          </a:p>
          <a:p>
            <a:r>
              <a:rPr lang="hu-HU" sz="2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</a:t>
            </a:r>
            <a:r>
              <a:rPr lang="hu-HU" sz="2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															Téli </a:t>
            </a:r>
            <a:r>
              <a:rPr lang="hu-HU" sz="2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Kupa</a:t>
            </a:r>
          </a:p>
          <a:p>
            <a:r>
              <a:rPr lang="hu-HU" sz="2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Dr. Vass Géza </a:t>
            </a:r>
            <a:r>
              <a:rPr lang="hu-HU" sz="2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Kupa</a:t>
            </a:r>
          </a:p>
          <a:p>
            <a:r>
              <a:rPr lang="hu-HU" sz="2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</a:t>
            </a:r>
            <a:r>
              <a:rPr lang="hu-HU" sz="2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									Nyári Kupa</a:t>
            </a:r>
          </a:p>
          <a:p>
            <a:r>
              <a:rPr lang="hu-HU" sz="2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                                Szuperdöntők</a:t>
            </a:r>
          </a:p>
          <a:p>
            <a:pPr algn="r"/>
            <a:r>
              <a:rPr lang="hu-HU" sz="2000" b="1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Futsal</a:t>
            </a:r>
            <a:r>
              <a:rPr lang="hu-HU" sz="2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versenyek</a:t>
            </a:r>
          </a:p>
          <a:p>
            <a:r>
              <a:rPr lang="hu-HU" sz="2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Strandlabdarúgó versenyek</a:t>
            </a:r>
          </a:p>
          <a:p>
            <a:r>
              <a:rPr lang="hu-HU" sz="2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</a:t>
            </a:r>
            <a:r>
              <a:rPr lang="hu-HU" sz="2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								                     Bozsik-torna, fesztivál</a:t>
            </a:r>
          </a:p>
          <a:p>
            <a:r>
              <a:rPr lang="hu-HU" sz="2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Női labdarúgó bajnokságok</a:t>
            </a:r>
          </a:p>
          <a:p>
            <a:endParaRPr lang="hu-HU" sz="2000" b="1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/>
            <a:r>
              <a:rPr lang="hu-HU" sz="2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Megyei válogatott - </a:t>
            </a:r>
            <a:r>
              <a:rPr lang="hu-HU" sz="2000" b="1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Imola-Hírlap</a:t>
            </a:r>
            <a:r>
              <a:rPr lang="hu-HU" sz="2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Kupa</a:t>
            </a:r>
          </a:p>
          <a:p>
            <a:r>
              <a:rPr lang="hu-HU" sz="2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Hargita megyei találkozó</a:t>
            </a:r>
          </a:p>
          <a:p>
            <a:pPr algn="r"/>
            <a:endParaRPr lang="hu-HU" sz="2000" b="1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hu-HU" sz="2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                 Békés megyei Polgármesterek Találkozója</a:t>
            </a:r>
          </a:p>
          <a:p>
            <a:endParaRPr lang="hu-HU" sz="2000" b="1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/>
            <a:r>
              <a:rPr lang="hu-HU" sz="2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Társadalmi Elnökségek Találkozója</a:t>
            </a:r>
          </a:p>
          <a:p>
            <a:endParaRPr lang="hu-HU" sz="2000" b="1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hu-HU" sz="2000" b="1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hu-HU" sz="2000" b="1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69078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56664" y="10557"/>
            <a:ext cx="10018713" cy="1752599"/>
          </a:xfrm>
        </p:spPr>
        <p:txBody>
          <a:bodyPr/>
          <a:lstStyle/>
          <a:p>
            <a:r>
              <a:rPr lang="hu-HU" dirty="0" smtClean="0"/>
              <a:t>STRANDLABDARÚGÁS</a:t>
            </a:r>
            <a:br>
              <a:rPr lang="hu-HU" dirty="0" smtClean="0"/>
            </a:br>
            <a:r>
              <a:rPr lang="hu-HU" dirty="0" smtClean="0"/>
              <a:t>2016 nyár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14511" y="1908758"/>
            <a:ext cx="10504490" cy="45560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rgbClr val="0070C0"/>
                </a:solidFill>
              </a:rPr>
              <a:t>Bozsik Régiós U13-as Országos Torna </a:t>
            </a:r>
            <a:r>
              <a:rPr lang="hu-HU" dirty="0" smtClean="0"/>
              <a:t>	Eger alközpont, Gyöngyös alközpont, 														Hatvan alközpont csapatai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							Fodor Pál Bozsik-koordinátor rendezésében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70C0"/>
                </a:solidFill>
              </a:rPr>
              <a:t>Diákolimpia</a:t>
            </a:r>
            <a:r>
              <a:rPr lang="hu-HU" dirty="0" smtClean="0">
                <a:solidFill>
                  <a:srgbClr val="FF0000"/>
                </a:solidFill>
              </a:rPr>
              <a:t>	</a:t>
            </a:r>
            <a:r>
              <a:rPr lang="hu-HU" dirty="0" smtClean="0"/>
              <a:t>						 - IV. </a:t>
            </a:r>
            <a:r>
              <a:rPr lang="hu-HU" dirty="0" err="1" smtClean="0"/>
              <a:t>kcs</a:t>
            </a:r>
            <a:r>
              <a:rPr lang="hu-HU" dirty="0"/>
              <a:t>. (Berze Gimnázium Gyöngyös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							- V-VI. </a:t>
            </a:r>
            <a:r>
              <a:rPr lang="hu-HU" dirty="0" err="1" smtClean="0"/>
              <a:t>kcs</a:t>
            </a:r>
            <a:r>
              <a:rPr lang="hu-HU" dirty="0" smtClean="0"/>
              <a:t>. (Berze Gimnázium Gyöngyös)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70C0"/>
                </a:solidFill>
              </a:rPr>
              <a:t>Megyei torna U15</a:t>
            </a:r>
            <a:r>
              <a:rPr lang="hu-HU" dirty="0" smtClean="0"/>
              <a:t>					Energia SC Gyöngyös, GYAK, FC Hatvan, </a:t>
            </a:r>
            <a:r>
              <a:rPr lang="hu-HU" dirty="0" err="1" smtClean="0"/>
              <a:t>Bodon</a:t>
            </a:r>
            <a:r>
              <a:rPr lang="hu-HU" dirty="0" smtClean="0"/>
              <a:t> Péter FC	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70C0"/>
                </a:solidFill>
              </a:rPr>
              <a:t>Megyei torna U17 </a:t>
            </a:r>
            <a:r>
              <a:rPr lang="hu-HU" dirty="0" smtClean="0"/>
              <a:t>					Energia SC Gyöngyös, FC Hatvan, </a:t>
            </a:r>
            <a:r>
              <a:rPr lang="hu-HU" dirty="0" err="1" smtClean="0"/>
              <a:t>Bodon</a:t>
            </a:r>
            <a:r>
              <a:rPr lang="hu-HU" dirty="0" smtClean="0"/>
              <a:t> 													Péter FC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70C0"/>
                </a:solidFill>
              </a:rPr>
              <a:t>Megyei torna </a:t>
            </a:r>
            <a:r>
              <a:rPr lang="hu-HU" dirty="0">
                <a:solidFill>
                  <a:srgbClr val="0070C0"/>
                </a:solidFill>
              </a:rPr>
              <a:t>U19 </a:t>
            </a:r>
            <a:r>
              <a:rPr lang="hu-HU" dirty="0" smtClean="0"/>
              <a:t>					Energia </a:t>
            </a:r>
            <a:r>
              <a:rPr lang="hu-HU" dirty="0"/>
              <a:t>SC Gyöngyös, FC Hatvan, </a:t>
            </a:r>
            <a:r>
              <a:rPr lang="hu-HU" dirty="0" err="1"/>
              <a:t>Bodon</a:t>
            </a:r>
            <a:r>
              <a:rPr lang="hu-HU" dirty="0"/>
              <a:t> </a:t>
            </a:r>
            <a:r>
              <a:rPr lang="hu-HU" dirty="0" smtClean="0"/>
              <a:t>													Péter FC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u="sng" dirty="0" smtClean="0"/>
              <a:t>Országos négyes döntőbe jutott: Energia SC Gyöngyös U15 (4. hely), U17 (4. hely) és U19 (2. hely)csapata is!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1026" name="Picture 2" descr="Képtalálat a következőre: „strandlabdarúgá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818"/>
            <a:ext cx="1710266" cy="13165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245" y="6071548"/>
            <a:ext cx="74377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7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793393" y="393172"/>
            <a:ext cx="9776691" cy="1325562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hu-HU" sz="6000" dirty="0" smtClean="0">
                <a:latin typeface="Lucida Sans"/>
              </a:rPr>
              <a:t>SZAKMAI BIZOTTSÁG</a:t>
            </a:r>
            <a:endParaRPr lang="hu-HU" sz="6000" b="0" i="0" dirty="0">
              <a:solidFill>
                <a:schemeClr val="tx1"/>
              </a:solidFill>
              <a:latin typeface="Lucida Sans"/>
            </a:endParaRPr>
          </a:p>
        </p:txBody>
      </p:sp>
      <p:graphicFrame>
        <p:nvGraphicFramePr>
          <p:cNvPr id="9" name="Tartalom helye 2" descr="Képes szervezeti diagram" title="Smart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6942647"/>
              </p:ext>
            </p:extLst>
          </p:nvPr>
        </p:nvGraphicFramePr>
        <p:xfrm>
          <a:off x="1033726" y="1210733"/>
          <a:ext cx="11158274" cy="4123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1591733" y="4812734"/>
            <a:ext cx="10686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Állandó meghívottak: 		</a:t>
            </a:r>
            <a:r>
              <a:rPr lang="hu-HU" sz="2800" dirty="0" smtClean="0"/>
              <a:t>	Kiss </a:t>
            </a:r>
            <a:r>
              <a:rPr lang="hu-HU" sz="2800" dirty="0"/>
              <a:t>Diána Linda edző</a:t>
            </a:r>
          </a:p>
          <a:p>
            <a:endParaRPr lang="hu-HU" sz="2800" dirty="0"/>
          </a:p>
          <a:p>
            <a:endParaRPr lang="hu-HU" sz="2800" dirty="0"/>
          </a:p>
          <a:p>
            <a:r>
              <a:rPr lang="hu-HU" sz="2800" dirty="0"/>
              <a:t>									</a:t>
            </a:r>
            <a:r>
              <a:rPr lang="hu-HU" sz="2800" dirty="0" smtClean="0"/>
              <a:t>	Molnár </a:t>
            </a:r>
            <a:r>
              <a:rPr lang="hu-HU" sz="2800" dirty="0"/>
              <a:t>Róbert Versenybizottság elnöke</a:t>
            </a:r>
          </a:p>
          <a:p>
            <a:r>
              <a:rPr lang="hu-HU" sz="2800" dirty="0"/>
              <a:t>								</a:t>
            </a:r>
          </a:p>
          <a:p>
            <a:r>
              <a:rPr lang="hu-HU" sz="2800" dirty="0"/>
              <a:t>	</a:t>
            </a:r>
            <a:r>
              <a:rPr lang="hu-HU" sz="2800" dirty="0" smtClean="0"/>
              <a:t>							</a:t>
            </a:r>
            <a:endParaRPr lang="hu-HU" sz="2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4763" y="4773405"/>
            <a:ext cx="768628" cy="96643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2333" y="5828608"/>
            <a:ext cx="751058" cy="105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9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56664" y="10557"/>
            <a:ext cx="10018713" cy="1752599"/>
          </a:xfrm>
        </p:spPr>
        <p:txBody>
          <a:bodyPr/>
          <a:lstStyle/>
          <a:p>
            <a:r>
              <a:rPr lang="hu-HU" dirty="0" smtClean="0"/>
              <a:t>STRANDLABDARÚGÁS</a:t>
            </a:r>
            <a:br>
              <a:rPr lang="hu-HU" dirty="0" smtClean="0"/>
            </a:br>
            <a:r>
              <a:rPr lang="hu-HU" dirty="0" smtClean="0"/>
              <a:t>2017. nyár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92777" y="1574801"/>
            <a:ext cx="10699223" cy="56472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u="sng" dirty="0" smtClean="0"/>
              <a:t>Tervezet:</a:t>
            </a:r>
            <a:r>
              <a:rPr lang="hu-HU" dirty="0">
                <a:solidFill>
                  <a:srgbClr val="0070C0"/>
                </a:solidFill>
              </a:rPr>
              <a:t> </a:t>
            </a:r>
            <a:endParaRPr lang="hu-H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70C0"/>
                </a:solidFill>
              </a:rPr>
              <a:t>Bozsik </a:t>
            </a:r>
            <a:r>
              <a:rPr lang="hu-HU" dirty="0">
                <a:solidFill>
                  <a:srgbClr val="0070C0"/>
                </a:solidFill>
              </a:rPr>
              <a:t>Régiós U13-as Országos </a:t>
            </a:r>
            <a:r>
              <a:rPr lang="hu-HU" dirty="0" smtClean="0">
                <a:solidFill>
                  <a:srgbClr val="0070C0"/>
                </a:solidFill>
              </a:rPr>
              <a:t>Torna	</a:t>
            </a:r>
            <a:r>
              <a:rPr lang="hu-HU" dirty="0"/>
              <a:t>Eger alközpont, Gyöngyös alközpont, </a:t>
            </a:r>
            <a:r>
              <a:rPr lang="hu-HU" dirty="0" smtClean="0"/>
              <a:t>Hatvan </a:t>
            </a:r>
            <a:r>
              <a:rPr lang="hu-HU" dirty="0"/>
              <a:t>alközpont </a:t>
            </a:r>
            <a:r>
              <a:rPr lang="hu-HU" dirty="0" smtClean="0"/>
              <a:t>csapatai (kötelező indulás!) Felelős: Fodor Pál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70C0"/>
                </a:solidFill>
              </a:rPr>
              <a:t>Megyei Strandfoci bajnokság </a:t>
            </a:r>
            <a:r>
              <a:rPr lang="hu-HU" dirty="0" smtClean="0"/>
              <a:t>(országos felmenő rendszerben): U14, U16, U19 korosztályban</a:t>
            </a:r>
          </a:p>
          <a:p>
            <a:pPr>
              <a:buFontTx/>
              <a:buChar char="-"/>
            </a:pPr>
            <a:r>
              <a:rPr lang="hu-HU" dirty="0" smtClean="0"/>
              <a:t>Fiú korcsoportban a kiírás biztos, a lányoknál szervezés alatt.</a:t>
            </a:r>
          </a:p>
          <a:p>
            <a:pPr marL="0" indent="0">
              <a:buNone/>
            </a:pPr>
            <a:r>
              <a:rPr lang="hu-HU" u="sng" dirty="0" smtClean="0"/>
              <a:t>Időpontok:</a:t>
            </a:r>
            <a:r>
              <a:rPr lang="hu-HU" dirty="0" smtClean="0"/>
              <a:t> 	megyei bajnokságok 06.15. – 07.14. (Gyöngyös)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		régiós döntők 07.15. – 07.30.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		országos döntő 08.04. – 08.06. (Siófok)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1026" name="Picture 2" descr="Képtalálat a következőre: „strandlabdarúgá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4685"/>
            <a:ext cx="1577443" cy="13165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245" y="6071548"/>
            <a:ext cx="74377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87879" y="502920"/>
            <a:ext cx="10793124" cy="150876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6000" dirty="0" smtClean="0"/>
              <a:t>TAO </a:t>
            </a:r>
            <a:r>
              <a:rPr lang="hu-HU" sz="6000" dirty="0" err="1" smtClean="0"/>
              <a:t>Teqball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45379" y="1953125"/>
            <a:ext cx="8997159" cy="39006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 smtClean="0"/>
              <a:t>        </a:t>
            </a:r>
            <a:r>
              <a:rPr lang="hu-HU" sz="3800" dirty="0" smtClean="0"/>
              <a:t>Támogatásra jogosult sportszervezetek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sz="3600" dirty="0" smtClean="0"/>
              <a:t>Szőlőskert Nagyréde</a:t>
            </a:r>
          </a:p>
          <a:p>
            <a:r>
              <a:rPr lang="hu-HU" sz="3600" dirty="0" smtClean="0"/>
              <a:t>Pétervására SE</a:t>
            </a:r>
          </a:p>
          <a:p>
            <a:r>
              <a:rPr lang="hu-HU" sz="3600" dirty="0" smtClean="0"/>
              <a:t>Felsőtárkány SC</a:t>
            </a:r>
          </a:p>
          <a:p>
            <a:r>
              <a:rPr lang="hu-HU" sz="3600" dirty="0" smtClean="0"/>
              <a:t>FC Hatvan</a:t>
            </a:r>
          </a:p>
          <a:p>
            <a:r>
              <a:rPr lang="hu-HU" sz="3600" dirty="0" smtClean="0"/>
              <a:t>Maklár SE</a:t>
            </a:r>
          </a:p>
          <a:p>
            <a:r>
              <a:rPr lang="hu-HU" sz="3600" dirty="0" smtClean="0"/>
              <a:t>Eger Labdarúgó Sport KFT</a:t>
            </a:r>
            <a:endParaRPr lang="hu-HU" sz="3600" dirty="0"/>
          </a:p>
        </p:txBody>
      </p:sp>
      <p:pic>
        <p:nvPicPr>
          <p:cNvPr id="1026" name="Picture 2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5934"/>
            <a:ext cx="2111713" cy="10752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890" y="5982174"/>
            <a:ext cx="74377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2582" y="703446"/>
            <a:ext cx="7631684" cy="150876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6000" dirty="0" smtClean="0"/>
              <a:t>             TAO </a:t>
            </a:r>
            <a:r>
              <a:rPr lang="hu-HU" sz="6000" dirty="0" err="1" smtClean="0"/>
              <a:t>Teqball</a:t>
            </a:r>
            <a:r>
              <a:rPr lang="hu-HU" sz="6000" dirty="0" smtClean="0"/>
              <a:t/>
            </a:r>
            <a:br>
              <a:rPr lang="hu-HU" sz="6000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39094" y="1762319"/>
            <a:ext cx="10166086" cy="37137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sz="3800" dirty="0" smtClean="0"/>
              <a:t>                           Tartalék lista</a:t>
            </a:r>
          </a:p>
          <a:p>
            <a:r>
              <a:rPr lang="hu-HU" dirty="0" smtClean="0"/>
              <a:t>FC Hatvan 2db</a:t>
            </a:r>
          </a:p>
          <a:p>
            <a:r>
              <a:rPr lang="hu-HU" dirty="0" smtClean="0"/>
              <a:t>Bélapátfalva SE</a:t>
            </a:r>
          </a:p>
          <a:p>
            <a:r>
              <a:rPr lang="hu-HU" dirty="0" smtClean="0"/>
              <a:t>Szihalom SC</a:t>
            </a:r>
          </a:p>
          <a:p>
            <a:r>
              <a:rPr lang="hu-HU" dirty="0" smtClean="0"/>
              <a:t>Mátraderecske SE</a:t>
            </a:r>
          </a:p>
          <a:p>
            <a:r>
              <a:rPr lang="hu-HU" dirty="0" smtClean="0"/>
              <a:t>Maklár SE</a:t>
            </a:r>
          </a:p>
          <a:p>
            <a:r>
              <a:rPr lang="hu-HU" dirty="0" smtClean="0"/>
              <a:t>Lőrinci SE</a:t>
            </a:r>
          </a:p>
          <a:p>
            <a:r>
              <a:rPr lang="hu-HU" dirty="0" smtClean="0"/>
              <a:t>Energia SC Gyöngyös</a:t>
            </a:r>
          </a:p>
          <a:p>
            <a:pPr marL="0" indent="0">
              <a:buNone/>
            </a:pPr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www.youtube.com/watch?v=s2v_AGe-Mbk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1026" name="Picture 2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713" y="4715934"/>
            <a:ext cx="2103246" cy="10752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9890" y="5982174"/>
            <a:ext cx="74377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5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4309" y="-24330"/>
            <a:ext cx="10018713" cy="1752599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s2v_AGe-Mb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6309"/>
            <a:ext cx="12235253" cy="688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8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62201" y="428625"/>
            <a:ext cx="8314024" cy="2419349"/>
          </a:xfrm>
        </p:spPr>
        <p:txBody>
          <a:bodyPr>
            <a:normAutofit/>
          </a:bodyPr>
          <a:lstStyle/>
          <a:p>
            <a:pPr algn="ctr"/>
            <a:r>
              <a:rPr lang="hu-HU" sz="3600" dirty="0" smtClean="0"/>
              <a:t>Amatőr sportvezető tanfolyam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17032" y="1596188"/>
            <a:ext cx="10186736" cy="4844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u="sng" dirty="0" smtClean="0"/>
              <a:t> </a:t>
            </a:r>
            <a:endParaRPr lang="hu-HU" dirty="0"/>
          </a:p>
          <a:p>
            <a:pPr marL="0" indent="0">
              <a:buNone/>
            </a:pPr>
            <a:r>
              <a:rPr lang="hu-HU" sz="2600" u="sng" dirty="0"/>
              <a:t>Előzmények:</a:t>
            </a:r>
            <a:r>
              <a:rPr lang="hu-HU" sz="2600" dirty="0"/>
              <a:t> A magyar futballtársadalom </a:t>
            </a:r>
            <a:r>
              <a:rPr lang="hu-HU" sz="2600" b="1" dirty="0"/>
              <a:t>97</a:t>
            </a:r>
            <a:r>
              <a:rPr lang="hu-HU" sz="2600" b="1" dirty="0" smtClean="0"/>
              <a:t>%</a:t>
            </a:r>
            <a:r>
              <a:rPr lang="hu-HU" sz="2600" dirty="0" smtClean="0"/>
              <a:t>-át az </a:t>
            </a:r>
            <a:r>
              <a:rPr lang="hu-HU" sz="2600" b="1" dirty="0" smtClean="0"/>
              <a:t>amatőr</a:t>
            </a:r>
            <a:r>
              <a:rPr lang="hu-HU" sz="2600" dirty="0" smtClean="0"/>
              <a:t> réteg alkotja.</a:t>
            </a:r>
          </a:p>
          <a:p>
            <a:pPr marL="0" indent="0">
              <a:buNone/>
            </a:pPr>
            <a:r>
              <a:rPr lang="hu-HU" sz="2600" dirty="0" smtClean="0"/>
              <a:t> A bajnokságok és a különböző </a:t>
            </a:r>
            <a:r>
              <a:rPr lang="hu-HU" sz="2600" b="1" dirty="0" smtClean="0"/>
              <a:t>programok szervezésével </a:t>
            </a:r>
            <a:r>
              <a:rPr lang="hu-HU" sz="2600" dirty="0" smtClean="0"/>
              <a:t>kapcsolatban </a:t>
            </a:r>
            <a:r>
              <a:rPr lang="hu-HU" sz="2600" b="1" dirty="0" smtClean="0"/>
              <a:t>növekednek </a:t>
            </a:r>
            <a:r>
              <a:rPr lang="hu-HU" sz="2600" b="1" dirty="0"/>
              <a:t>az adminisztrációs </a:t>
            </a:r>
            <a:r>
              <a:rPr lang="hu-HU" sz="2600" dirty="0" smtClean="0"/>
              <a:t>. </a:t>
            </a:r>
            <a:r>
              <a:rPr lang="hu-HU" sz="2600" dirty="0"/>
              <a:t>A</a:t>
            </a:r>
            <a:r>
              <a:rPr lang="hu-HU" sz="2600" dirty="0" smtClean="0"/>
              <a:t> </a:t>
            </a:r>
            <a:r>
              <a:rPr lang="hu-HU" sz="2600" dirty="0"/>
              <a:t>TAO rendszer </a:t>
            </a:r>
            <a:r>
              <a:rPr lang="hu-HU" sz="2600" dirty="0" smtClean="0"/>
              <a:t>követelményei, az infrastruktúra fejlődésével párhuzamosan egyre nagyobb igény mutatkozik </a:t>
            </a:r>
            <a:r>
              <a:rPr lang="hu-HU" sz="2600" dirty="0"/>
              <a:t>az amatőr sportvezetők </a:t>
            </a:r>
            <a:r>
              <a:rPr lang="hu-HU" sz="2600" dirty="0" smtClean="0"/>
              <a:t>képzésére. Az amatőr sportvezetői képzés </a:t>
            </a:r>
            <a:r>
              <a:rPr lang="hu-HU" sz="2600" dirty="0"/>
              <a:t>jól illeszkedne a grassroots önkéntes szervezői tanfolyam és az MLSZ központ által szervezett sportmenedzseri tanfolyam közé. </a:t>
            </a:r>
          </a:p>
          <a:p>
            <a:endParaRPr lang="hu-HU" sz="2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133" y="4561280"/>
            <a:ext cx="2125133" cy="15157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69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4311" y="504826"/>
            <a:ext cx="10018713" cy="1743074"/>
          </a:xfrm>
        </p:spPr>
        <p:txBody>
          <a:bodyPr/>
          <a:lstStyle/>
          <a:p>
            <a:r>
              <a:rPr lang="hu-HU" dirty="0" smtClean="0"/>
              <a:t>Amatőr sportvezető tanfolyam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28850" y="2505075"/>
            <a:ext cx="9274173" cy="3981450"/>
          </a:xfrm>
        </p:spPr>
        <p:txBody>
          <a:bodyPr>
            <a:normAutofit fontScale="92500" lnSpcReduction="10000"/>
          </a:bodyPr>
          <a:lstStyle/>
          <a:p>
            <a:r>
              <a:rPr lang="hu-HU" u="sng" dirty="0"/>
              <a:t>Cél:</a:t>
            </a:r>
            <a:r>
              <a:rPr lang="hu-HU" dirty="0"/>
              <a:t> </a:t>
            </a:r>
            <a:r>
              <a:rPr lang="hu-HU" b="1" dirty="0"/>
              <a:t>Tudásanyag átadásával</a:t>
            </a:r>
            <a:r>
              <a:rPr lang="hu-HU" dirty="0"/>
              <a:t>, megkönnyíteni az amatőr bajnoki osztályokban szereplő sportvezetők munkáját.</a:t>
            </a:r>
          </a:p>
          <a:p>
            <a:r>
              <a:rPr lang="hu-HU" u="sng" dirty="0"/>
              <a:t>Célcsoport:</a:t>
            </a:r>
            <a:r>
              <a:rPr lang="hu-HU" dirty="0"/>
              <a:t> A </a:t>
            </a:r>
            <a:r>
              <a:rPr lang="hu-HU" b="1" dirty="0"/>
              <a:t>megyei I-II-III</a:t>
            </a:r>
            <a:r>
              <a:rPr lang="hu-HU" dirty="0"/>
              <a:t>. osztályú és amatőr utánpótlás nevelő sportszervezeteknél dolgozó </a:t>
            </a:r>
            <a:r>
              <a:rPr lang="hu-HU" b="1" dirty="0"/>
              <a:t>sportvezetők</a:t>
            </a:r>
            <a:r>
              <a:rPr lang="hu-HU" dirty="0"/>
              <a:t> (elnök, szakosztályvezető, technikai vezető). </a:t>
            </a:r>
          </a:p>
          <a:p>
            <a:r>
              <a:rPr lang="hu-HU" u="sng" dirty="0"/>
              <a:t>Javaslat:</a:t>
            </a:r>
            <a:r>
              <a:rPr lang="hu-HU" dirty="0"/>
              <a:t> </a:t>
            </a:r>
            <a:r>
              <a:rPr lang="hu-HU" b="1" dirty="0"/>
              <a:t>19 tanórában </a:t>
            </a:r>
            <a:r>
              <a:rPr lang="hu-HU" dirty="0"/>
              <a:t>amatőr sportvezetői képzés indítása 2017 tavaszától. Minden igazgatóságnak évente minimum egy tanfolyamot kell indítania. </a:t>
            </a:r>
          </a:p>
          <a:p>
            <a:r>
              <a:rPr lang="hu-HU" u="sng" dirty="0"/>
              <a:t>Tanfolyamra felvételt nyert hallgatók maximum létszáma</a:t>
            </a:r>
            <a:r>
              <a:rPr lang="hu-HU" b="1" u="sng" dirty="0"/>
              <a:t>: </a:t>
            </a:r>
            <a:r>
              <a:rPr lang="hu-HU" b="1" dirty="0"/>
              <a:t>20 fő/tanfolyam</a:t>
            </a:r>
          </a:p>
          <a:p>
            <a:r>
              <a:rPr lang="hu-HU" u="sng" dirty="0"/>
              <a:t>Tanfolyam szervezője:</a:t>
            </a:r>
            <a:r>
              <a:rPr lang="hu-HU" dirty="0"/>
              <a:t> MLSZ a területi igazgatóságokon keresztül.</a:t>
            </a:r>
          </a:p>
          <a:p>
            <a:r>
              <a:rPr lang="hu-HU" u="sng" dirty="0"/>
              <a:t>Tanfolyam díja: </a:t>
            </a:r>
            <a:r>
              <a:rPr lang="hu-HU" dirty="0"/>
              <a:t>15.000 Ft/fő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9048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Tanfolyami témakörök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35116" y="2727158"/>
            <a:ext cx="7267907" cy="4195010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MLSZ stratégia</a:t>
            </a:r>
          </a:p>
          <a:p>
            <a:r>
              <a:rPr lang="hu-HU" dirty="0" smtClean="0"/>
              <a:t>Vezetéselmélet</a:t>
            </a:r>
          </a:p>
          <a:p>
            <a:r>
              <a:rPr lang="hu-HU" dirty="0"/>
              <a:t>Tao </a:t>
            </a:r>
            <a:r>
              <a:rPr lang="hu-HU" dirty="0" smtClean="0"/>
              <a:t>pályázatok</a:t>
            </a:r>
          </a:p>
          <a:p>
            <a:r>
              <a:rPr lang="hu-HU" dirty="0" smtClean="0"/>
              <a:t>Infrastruktúra</a:t>
            </a:r>
          </a:p>
          <a:p>
            <a:r>
              <a:rPr lang="hu-HU" dirty="0" smtClean="0"/>
              <a:t>IFA rendszer</a:t>
            </a:r>
          </a:p>
          <a:p>
            <a:r>
              <a:rPr lang="hu-HU" dirty="0" smtClean="0"/>
              <a:t>Bozsik program</a:t>
            </a:r>
          </a:p>
          <a:p>
            <a:r>
              <a:rPr lang="hu-HU" dirty="0" smtClean="0"/>
              <a:t>Fair play </a:t>
            </a:r>
            <a:r>
              <a:rPr lang="hu-HU" dirty="0" err="1" smtClean="0"/>
              <a:t>cup</a:t>
            </a:r>
            <a:endParaRPr lang="hu-HU" dirty="0" smtClean="0"/>
          </a:p>
          <a:p>
            <a:r>
              <a:rPr lang="hu-HU" dirty="0" smtClean="0"/>
              <a:t>Játékvezetés</a:t>
            </a:r>
          </a:p>
          <a:p>
            <a:r>
              <a:rPr lang="hu-HU" dirty="0"/>
              <a:t>K</a:t>
            </a:r>
            <a:r>
              <a:rPr lang="hu-HU" dirty="0" smtClean="0"/>
              <a:t>lubfejlesztés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43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4310" y="76200"/>
            <a:ext cx="10018713" cy="1752599"/>
          </a:xfrm>
        </p:spPr>
        <p:txBody>
          <a:bodyPr/>
          <a:lstStyle/>
          <a:p>
            <a:r>
              <a:rPr lang="hu-HU" dirty="0" smtClean="0"/>
              <a:t>Újonnan alakult egyesület:</a:t>
            </a:r>
            <a:br>
              <a:rPr lang="hu-HU" dirty="0" smtClean="0"/>
            </a:br>
            <a:r>
              <a:rPr lang="hu-HU" dirty="0" err="1" smtClean="0"/>
              <a:t>Tarnamente</a:t>
            </a:r>
            <a:r>
              <a:rPr lang="hu-HU" dirty="0" smtClean="0"/>
              <a:t> Sport és Szabadidő Egyesület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7857066" y="1921933"/>
            <a:ext cx="43349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Elnök: </a:t>
            </a:r>
          </a:p>
          <a:p>
            <a:r>
              <a:rPr lang="hu-HU" sz="20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Kollár Tamás</a:t>
            </a:r>
          </a:p>
          <a:p>
            <a:endParaRPr lang="hu-HU" sz="2000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hu-HU" sz="2000" dirty="0"/>
              <a:t>A</a:t>
            </a:r>
            <a:r>
              <a:rPr lang="hu-HU" sz="2000" dirty="0" smtClean="0"/>
              <a:t>lapító települések:</a:t>
            </a:r>
          </a:p>
          <a:p>
            <a:r>
              <a:rPr lang="hu-HU" sz="20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Kál					</a:t>
            </a:r>
            <a:r>
              <a:rPr lang="hu-HU" sz="2000" dirty="0" smtClean="0"/>
              <a:t>lakosság</a:t>
            </a:r>
            <a:r>
              <a:rPr lang="hu-HU" sz="2000" dirty="0"/>
              <a:t>: 3645 fő</a:t>
            </a:r>
          </a:p>
          <a:p>
            <a:r>
              <a:rPr lang="hu-HU" sz="20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Kápolna				</a:t>
            </a:r>
            <a:r>
              <a:rPr lang="hu-HU" sz="2000" dirty="0" smtClean="0"/>
              <a:t>lakosság</a:t>
            </a:r>
            <a:r>
              <a:rPr lang="hu-HU" sz="2000" dirty="0"/>
              <a:t>: 1602 fő</a:t>
            </a:r>
          </a:p>
          <a:p>
            <a:r>
              <a:rPr lang="hu-HU" sz="20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Kompolt				</a:t>
            </a:r>
            <a:r>
              <a:rPr lang="hu-HU" sz="2000" dirty="0" smtClean="0"/>
              <a:t>lakosság</a:t>
            </a:r>
            <a:r>
              <a:rPr lang="hu-HU" sz="2000" dirty="0"/>
              <a:t>: 2174 fő</a:t>
            </a:r>
          </a:p>
          <a:p>
            <a:r>
              <a:rPr lang="hu-HU" sz="20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Nagyút				</a:t>
            </a:r>
            <a:r>
              <a:rPr lang="hu-HU" sz="2000" dirty="0" smtClean="0"/>
              <a:t>lakosság</a:t>
            </a:r>
            <a:r>
              <a:rPr lang="hu-HU" sz="2000" dirty="0"/>
              <a:t>: 729 </a:t>
            </a:r>
            <a:r>
              <a:rPr lang="hu-HU" sz="2000" dirty="0" smtClean="0"/>
              <a:t>fő</a:t>
            </a:r>
          </a:p>
          <a:p>
            <a:endParaRPr lang="hu-HU" sz="2000" dirty="0" smtClean="0"/>
          </a:p>
          <a:p>
            <a:r>
              <a:rPr lang="hu-HU" sz="2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Vonzáskörzet:</a:t>
            </a:r>
          </a:p>
          <a:p>
            <a:r>
              <a:rPr lang="hu-HU" sz="2000" dirty="0" smtClean="0"/>
              <a:t>Tófalu, Aldebrő, Feldebrő</a:t>
            </a:r>
          </a:p>
          <a:p>
            <a:endParaRPr lang="hu-HU" sz="2000" dirty="0" smtClean="0"/>
          </a:p>
          <a:p>
            <a:r>
              <a:rPr lang="hu-HU" sz="2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Iskolai tanulói létszám: </a:t>
            </a:r>
          </a:p>
          <a:p>
            <a:r>
              <a:rPr lang="hu-HU" sz="2000" dirty="0" smtClean="0"/>
              <a:t>750 fő</a:t>
            </a:r>
            <a:endParaRPr lang="hu-HU" sz="20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5404" y="1828798"/>
            <a:ext cx="5245876" cy="4494339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631267" y="3191933"/>
            <a:ext cx="601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Eger</a:t>
            </a:r>
            <a:endParaRPr lang="hu-HU" sz="1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4572000" y="5181600"/>
            <a:ext cx="719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Heves</a:t>
            </a:r>
            <a:endParaRPr lang="hu-HU" sz="1400" dirty="0"/>
          </a:p>
        </p:txBody>
      </p:sp>
      <p:sp>
        <p:nvSpPr>
          <p:cNvPr id="11" name="Ellipszis 10"/>
          <p:cNvSpPr/>
          <p:nvPr/>
        </p:nvSpPr>
        <p:spPr>
          <a:xfrm>
            <a:off x="4106333" y="3953933"/>
            <a:ext cx="719667" cy="770467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3107267" y="4318000"/>
            <a:ext cx="999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Gyöngyös</a:t>
            </a:r>
            <a:endParaRPr lang="hu-HU" sz="1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370667" y="4724400"/>
            <a:ext cx="897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Hatvan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39357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hu-HU" dirty="0" smtClean="0"/>
              <a:t>Belépőkártya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62" y="2243666"/>
            <a:ext cx="6235701" cy="3507581"/>
          </a:xfrm>
        </p:spPr>
      </p:pic>
    </p:spTree>
    <p:extLst>
      <p:ext uri="{BB962C8B-B14F-4D97-AF65-F5344CB8AC3E}">
        <p14:creationId xmlns:p14="http://schemas.microsoft.com/office/powerpoint/2010/main" val="417742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5378" y="35213"/>
            <a:ext cx="1386622" cy="1388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www.gstaibon.it/wp-content/uploads/2012/06/CALC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8549"/>
            <a:ext cx="469582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837920" y="1424097"/>
            <a:ext cx="10067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dirty="0" smtClean="0"/>
              <a:t>KÖSZÖNÖM MEGTISZTELŐ FIGYELMÜKET!</a:t>
            </a:r>
            <a:endParaRPr lang="hu-HU" sz="6000" dirty="0"/>
          </a:p>
        </p:txBody>
      </p:sp>
    </p:spTree>
    <p:extLst>
      <p:ext uri="{BB962C8B-B14F-4D97-AF65-F5344CB8AC3E}">
        <p14:creationId xmlns:p14="http://schemas.microsoft.com/office/powerpoint/2010/main" val="412814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altLang="hu-HU" smtClean="0"/>
              <a:t>MLSZ Heves Megyei Igazgatóság Játékvezető Bizottsága</a:t>
            </a:r>
          </a:p>
        </p:txBody>
      </p:sp>
      <p:sp>
        <p:nvSpPr>
          <p:cNvPr id="2051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u-HU" altLang="hu-HU" sz="4800"/>
              <a:t>2017 Tavasz</a:t>
            </a:r>
          </a:p>
        </p:txBody>
      </p:sp>
    </p:spTree>
    <p:extLst>
      <p:ext uri="{BB962C8B-B14F-4D97-AF65-F5344CB8AC3E}">
        <p14:creationId xmlns:p14="http://schemas.microsoft.com/office/powerpoint/2010/main" val="1973698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Kispad</a:t>
            </a:r>
          </a:p>
        </p:txBody>
      </p:sp>
      <p:sp>
        <p:nvSpPr>
          <p:cNvPr id="3075" name="Tartalom helye 2"/>
          <p:cNvSpPr>
            <a:spLocks noGrp="1"/>
          </p:cNvSpPr>
          <p:nvPr>
            <p:ph idx="1"/>
          </p:nvPr>
        </p:nvSpPr>
        <p:spPr>
          <a:xfrm>
            <a:off x="1552043" y="1185333"/>
            <a:ext cx="10267423" cy="3894667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Csak a regisztrációs kártyával rendelkező személyek, illetve csere és lecserélt játékosok</a:t>
            </a:r>
          </a:p>
          <a:p>
            <a:pPr eaLnBrk="1" hangingPunct="1"/>
            <a:r>
              <a:rPr lang="hu-HU" altLang="hu-HU" dirty="0" smtClean="0"/>
              <a:t>Elnök, szponzor, barátnő – nincs helye a kispadon, ha nem rendelkezik regisztrációs kártyával</a:t>
            </a:r>
          </a:p>
        </p:txBody>
      </p:sp>
      <p:pic>
        <p:nvPicPr>
          <p:cNvPr id="15362" name="Picture 2" descr="Képtalálat a következőre: „kispad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7671"/>
            <a:ext cx="2392892" cy="15952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309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Regisztrációs kártya</a:t>
            </a:r>
          </a:p>
        </p:txBody>
      </p:sp>
      <p:sp>
        <p:nvSpPr>
          <p:cNvPr id="4099" name="Tartalom helye 2"/>
          <p:cNvSpPr>
            <a:spLocks noGrp="1"/>
          </p:cNvSpPr>
          <p:nvPr>
            <p:ph idx="1"/>
          </p:nvPr>
        </p:nvSpPr>
        <p:spPr>
          <a:xfrm>
            <a:off x="1484310" y="1286933"/>
            <a:ext cx="10826223" cy="4504267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hu-HU" altLang="hu-HU" dirty="0" smtClean="0"/>
              <a:t>Tartalmazza: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hu-HU" altLang="hu-HU" dirty="0" smtClean="0"/>
              <a:t>	- név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hu-HU" altLang="hu-HU" dirty="0" smtClean="0"/>
              <a:t>	- azonosító szám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hu-HU" altLang="hu-HU" dirty="0" smtClean="0"/>
              <a:t>	- egyesület neve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hu-HU" altLang="hu-HU" dirty="0" smtClean="0"/>
              <a:t>	- beosztás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220" y="2038559"/>
            <a:ext cx="4633913" cy="346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09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Technikai zóna</a:t>
            </a:r>
          </a:p>
        </p:txBody>
      </p:sp>
      <p:sp>
        <p:nvSpPr>
          <p:cNvPr id="6147" name="Tartalom helye 2"/>
          <p:cNvSpPr>
            <a:spLocks noGrp="1"/>
          </p:cNvSpPr>
          <p:nvPr>
            <p:ph idx="1"/>
          </p:nvPr>
        </p:nvSpPr>
        <p:spPr>
          <a:xfrm>
            <a:off x="1981199" y="304800"/>
            <a:ext cx="9711267" cy="6148388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Technikai zóna kijelölése, betartása</a:t>
            </a:r>
          </a:p>
          <a:p>
            <a:pPr eaLnBrk="1" hangingPunct="1"/>
            <a:r>
              <a:rPr lang="hu-HU" altLang="hu-HU" dirty="0" smtClean="0"/>
              <a:t>a technikai zóna 1-1 méterre terjed ki a kispad mindkét oldalától és egy méterre közelíti meg az oldalvonalat </a:t>
            </a:r>
          </a:p>
          <a:p>
            <a:pPr eaLnBrk="1" hangingPunct="1"/>
            <a:r>
              <a:rPr lang="hu-HU" altLang="hu-HU" dirty="0" smtClean="0"/>
              <a:t>javasolt a technikai zónát határvonalakkal megjelölni</a:t>
            </a:r>
          </a:p>
        </p:txBody>
      </p:sp>
    </p:spTree>
    <p:extLst>
      <p:ext uri="{BB962C8B-B14F-4D97-AF65-F5344CB8AC3E}">
        <p14:creationId xmlns:p14="http://schemas.microsoft.com/office/powerpoint/2010/main" val="2743047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Technikai zóna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84310" y="1278467"/>
            <a:ext cx="10419823" cy="4512733"/>
          </a:xfrm>
        </p:spPr>
        <p:txBody>
          <a:bodyPr rtlCol="0"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hu-HU" dirty="0" smtClean="0"/>
              <a:t>a technikai zónában tartózkodó személyek a mérkőzés kezdete előtt, a versenyszabályok előírásai szerint azonosításra kerülnek	</a:t>
            </a:r>
          </a:p>
          <a:p>
            <a:pPr>
              <a:spcAft>
                <a:spcPts val="0"/>
              </a:spcAft>
              <a:defRPr/>
            </a:pPr>
            <a:r>
              <a:rPr lang="hu-HU" dirty="0" smtClean="0"/>
              <a:t>a technikai zónán belül tartózkodók csak kivételes esetekben hagyhatják el a technikai zónát, pl. akkor, amikor a játékvezető az orvosnak vagy a gyúrónak engedélyt ad, hogy sérült játékost a játéktéren ápoljon</a:t>
            </a:r>
          </a:p>
          <a:p>
            <a:pPr>
              <a:spcAft>
                <a:spcPts val="0"/>
              </a:spcAft>
              <a:defRPr/>
            </a:pPr>
            <a:r>
              <a:rPr lang="hu-HU" dirty="0" smtClean="0"/>
              <a:t>egy időben csak egy személynek van joga taktikai utasításokat adni a technikai zónából</a:t>
            </a:r>
          </a:p>
          <a:p>
            <a:pPr>
              <a:spcAft>
                <a:spcPts val="0"/>
              </a:spcAft>
              <a:defRPr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83596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>
          <a:xfrm>
            <a:off x="1543577" y="59267"/>
            <a:ext cx="10018713" cy="1752599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Mérkőzés rendezése</a:t>
            </a:r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>
          <a:xfrm>
            <a:off x="1484310" y="1464733"/>
            <a:ext cx="10631490" cy="4326467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Rendezői létszám</a:t>
            </a:r>
          </a:p>
          <a:p>
            <a:pPr lvl="1" eaLnBrk="1" hangingPunct="1"/>
            <a:r>
              <a:rPr lang="hu-HU" altLang="hu-HU" dirty="0" smtClean="0"/>
              <a:t>10 helyett 6 rendező (ebből 1 főrendező) + polgárőrség</a:t>
            </a:r>
          </a:p>
          <a:p>
            <a:pPr lvl="1" eaLnBrk="1" hangingPunct="1"/>
            <a:r>
              <a:rPr lang="hu-HU" altLang="hu-HU" dirty="0" smtClean="0"/>
              <a:t>Ez a minimum elvárás, ha ez nem teljesül akkor a jegyzőkönyvbe feltüntetni &gt; szövetség szankcionál</a:t>
            </a:r>
          </a:p>
          <a:p>
            <a:pPr lvl="1" eaLnBrk="1" hangingPunct="1"/>
            <a:r>
              <a:rPr lang="hu-HU" altLang="hu-HU" dirty="0" smtClean="0"/>
              <a:t>Főrendező rendezői névsorral jelenjen meg a mérkőzés előtt 15 perccel a játékvezetőnél</a:t>
            </a:r>
          </a:p>
          <a:p>
            <a:pPr lvl="1" eaLnBrk="1" hangingPunct="1"/>
            <a:r>
              <a:rPr lang="hu-HU" altLang="hu-HU" dirty="0" smtClean="0"/>
              <a:t>Főrendező kísérje ki-be a játékvezetőket a mérkőzés szünetében és a mérkőzés végén</a:t>
            </a:r>
          </a:p>
        </p:txBody>
      </p:sp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1246"/>
            <a:ext cx="1757892" cy="20128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7759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is">
  <a:themeElements>
    <a:clrScheme name="Parallaxis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is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i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3194</TotalTime>
  <Words>1335</Words>
  <Application>Microsoft Office PowerPoint</Application>
  <PresentationFormat>Szélesvásznú</PresentationFormat>
  <Paragraphs>412</Paragraphs>
  <Slides>39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39</vt:i4>
      </vt:variant>
    </vt:vector>
  </HeadingPairs>
  <TitlesOfParts>
    <vt:vector size="50" baseType="lpstr">
      <vt:lpstr>Albertus Extra Bold</vt:lpstr>
      <vt:lpstr>Antique Olive</vt:lpstr>
      <vt:lpstr>Arial</vt:lpstr>
      <vt:lpstr>Arial Black</vt:lpstr>
      <vt:lpstr>Book Antiqua</vt:lpstr>
      <vt:lpstr>Calibri</vt:lpstr>
      <vt:lpstr>Clarendon</vt:lpstr>
      <vt:lpstr>Corbel</vt:lpstr>
      <vt:lpstr>Lucida Sans</vt:lpstr>
      <vt:lpstr>Times New Roman</vt:lpstr>
      <vt:lpstr>Parallaxis</vt:lpstr>
      <vt:lpstr>TAVASZI ÉVADNYITÓ   ÉRTEKEZLET</vt:lpstr>
      <vt:lpstr>NAPIRENDI PONTOK</vt:lpstr>
      <vt:lpstr>SZAKMAI BIZOTTSÁG</vt:lpstr>
      <vt:lpstr>MLSZ Heves Megyei Igazgatóság Játékvezető Bizottsága</vt:lpstr>
      <vt:lpstr>Kispad</vt:lpstr>
      <vt:lpstr>Regisztrációs kártya</vt:lpstr>
      <vt:lpstr>Technikai zóna</vt:lpstr>
      <vt:lpstr>Technikai zóna</vt:lpstr>
      <vt:lpstr>Mérkőzés rendezése</vt:lpstr>
      <vt:lpstr>Mérkőzés rendezése</vt:lpstr>
      <vt:lpstr>Mérkőzés jegyzőkönyv</vt:lpstr>
      <vt:lpstr>FAIR play</vt:lpstr>
      <vt:lpstr>Mérkőzés előtt</vt:lpstr>
      <vt:lpstr>Mérkőzés alatt</vt:lpstr>
      <vt:lpstr>Mérkőzés után</vt:lpstr>
      <vt:lpstr>Mérkőzés után</vt:lpstr>
      <vt:lpstr>Mérkőzés előtt-után</vt:lpstr>
      <vt:lpstr>2016/2017 TAVASZI SZEZON</vt:lpstr>
      <vt:lpstr>2016/2017 TAVASZI SZEZON</vt:lpstr>
      <vt:lpstr>2017/2018 évad bajnokságai</vt:lpstr>
      <vt:lpstr>TÉLI KUPA 2017.</vt:lpstr>
      <vt:lpstr>TÉLI KUPA 2017. Rájátszás és helyosztó mérkőzések eredményei</vt:lpstr>
      <vt:lpstr>TÉLI KUPA 2017. DÍJAZÁS</vt:lpstr>
      <vt:lpstr>FUTSAL VERSENYEK </vt:lpstr>
      <vt:lpstr>FUTSAL VERSENYEK </vt:lpstr>
      <vt:lpstr>SZABÁLYZAT MÓDOSÍTÁSOK ÁTIGAZOLÁS </vt:lpstr>
      <vt:lpstr>INTEGRÁLT FUTBALL ALKALMAZÁS</vt:lpstr>
      <vt:lpstr>2017. év programjai</vt:lpstr>
      <vt:lpstr>STRANDLABDARÚGÁS 2016 nyár</vt:lpstr>
      <vt:lpstr>STRANDLABDARÚGÁS 2017. nyár</vt:lpstr>
      <vt:lpstr>TAO Teqball </vt:lpstr>
      <vt:lpstr>             TAO Teqball  </vt:lpstr>
      <vt:lpstr>PowerPoint bemutató</vt:lpstr>
      <vt:lpstr>Amatőr sportvezető tanfolyam </vt:lpstr>
      <vt:lpstr>Amatőr sportvezető tanfolyam</vt:lpstr>
      <vt:lpstr>Tanfolyami témakörök</vt:lpstr>
      <vt:lpstr>Újonnan alakult egyesület: Tarnamente Sport és Szabadidő Egyesület</vt:lpstr>
      <vt:lpstr>Belépőkártya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Csehné Magdi</dc:creator>
  <cp:lastModifiedBy>Csehné Magdi</cp:lastModifiedBy>
  <cp:revision>154</cp:revision>
  <cp:lastPrinted>2017-02-16T10:31:32Z</cp:lastPrinted>
  <dcterms:created xsi:type="dcterms:W3CDTF">2017-01-25T08:28:33Z</dcterms:created>
  <dcterms:modified xsi:type="dcterms:W3CDTF">2017-02-24T10:44:34Z</dcterms:modified>
</cp:coreProperties>
</file>